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lvl1pPr>
    <a:lvl2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lvl2pPr>
    <a:lvl3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lvl3pPr>
    <a:lvl4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lvl4pPr>
    <a:lvl5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lvl5pPr>
    <a:lvl6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lvl6pPr>
    <a:lvl7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lvl7pPr>
    <a:lvl8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lvl8pPr>
    <a:lvl9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0" name="Shape 140"/>
          <p:cNvSpPr/>
          <p:nvPr>
            <p:ph type="sldImg"/>
          </p:nvPr>
        </p:nvSpPr>
        <p:spPr>
          <a:xfrm>
            <a:off x="1143000" y="685800"/>
            <a:ext cx="4572000" cy="3429000"/>
          </a:xfrm>
          <a:prstGeom prst="rect">
            <a:avLst/>
          </a:prstGeom>
        </p:spPr>
        <p:txBody>
          <a:bodyPr/>
          <a:lstStyle/>
          <a:p/>
        </p:txBody>
      </p:sp>
      <p:sp>
        <p:nvSpPr>
          <p:cNvPr id="141" name="Shape 14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a:ea typeface="Helvetica Neue"/>
        <a:cs typeface="Helvetica Neue"/>
        <a:sym typeface="Helvetica Neue"/>
      </a:defRPr>
    </a:lvl1pPr>
    <a:lvl2pPr indent="228600" defTabSz="457200" latinLnBrk="0">
      <a:lnSpc>
        <a:spcPct val="118000"/>
      </a:lnSpc>
      <a:defRPr sz="2200">
        <a:latin typeface="Helvetica Neue"/>
        <a:ea typeface="Helvetica Neue"/>
        <a:cs typeface="Helvetica Neue"/>
        <a:sym typeface="Helvetica Neue"/>
      </a:defRPr>
    </a:lvl2pPr>
    <a:lvl3pPr indent="457200" defTabSz="457200" latinLnBrk="0">
      <a:lnSpc>
        <a:spcPct val="118000"/>
      </a:lnSpc>
      <a:defRPr sz="2200">
        <a:latin typeface="Helvetica Neue"/>
        <a:ea typeface="Helvetica Neue"/>
        <a:cs typeface="Helvetica Neue"/>
        <a:sym typeface="Helvetica Neue"/>
      </a:defRPr>
    </a:lvl3pPr>
    <a:lvl4pPr indent="685800" defTabSz="457200" latinLnBrk="0">
      <a:lnSpc>
        <a:spcPct val="118000"/>
      </a:lnSpc>
      <a:defRPr sz="2200">
        <a:latin typeface="Helvetica Neue"/>
        <a:ea typeface="Helvetica Neue"/>
        <a:cs typeface="Helvetica Neue"/>
        <a:sym typeface="Helvetica Neue"/>
      </a:defRPr>
    </a:lvl4pPr>
    <a:lvl5pPr indent="914400" defTabSz="457200" latinLnBrk="0">
      <a:lnSpc>
        <a:spcPct val="118000"/>
      </a:lnSpc>
      <a:defRPr sz="2200">
        <a:latin typeface="Helvetica Neue"/>
        <a:ea typeface="Helvetica Neue"/>
        <a:cs typeface="Helvetica Neue"/>
        <a:sym typeface="Helvetica Neue"/>
      </a:defRPr>
    </a:lvl5pPr>
    <a:lvl6pPr indent="1143000" defTabSz="457200" latinLnBrk="0">
      <a:lnSpc>
        <a:spcPct val="118000"/>
      </a:lnSpc>
      <a:defRPr sz="2200">
        <a:latin typeface="Helvetica Neue"/>
        <a:ea typeface="Helvetica Neue"/>
        <a:cs typeface="Helvetica Neue"/>
        <a:sym typeface="Helvetica Neue"/>
      </a:defRPr>
    </a:lvl6pPr>
    <a:lvl7pPr indent="1371600" defTabSz="457200" latinLnBrk="0">
      <a:lnSpc>
        <a:spcPct val="118000"/>
      </a:lnSpc>
      <a:defRPr sz="2200">
        <a:latin typeface="Helvetica Neue"/>
        <a:ea typeface="Helvetica Neue"/>
        <a:cs typeface="Helvetica Neue"/>
        <a:sym typeface="Helvetica Neue"/>
      </a:defRPr>
    </a:lvl7pPr>
    <a:lvl8pPr indent="1600200" defTabSz="457200" latinLnBrk="0">
      <a:lnSpc>
        <a:spcPct val="118000"/>
      </a:lnSpc>
      <a:defRPr sz="2200">
        <a:latin typeface="Helvetica Neue"/>
        <a:ea typeface="Helvetica Neue"/>
        <a:cs typeface="Helvetica Neue"/>
        <a:sym typeface="Helvetica Neue"/>
      </a:defRPr>
    </a:lvl8pPr>
    <a:lvl9pPr indent="1828800" defTabSz="457200" latinLnBrk="0">
      <a:lnSpc>
        <a:spcPct val="118000"/>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p:nvPr>
        </p:nvSpPr>
        <p:spPr/>
      </p:sp>
      <p:sp>
        <p:nvSpPr>
          <p:cNvPr id="3" name="Text Placeholder 2"/>
          <p:cNvSpPr/>
          <p:nvPr>
            <p:ph type="body" idx="1"/>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Title Text"/>
          <p:cNvSpPr txBox="1"/>
          <p:nvPr>
            <p:ph type="title" hasCustomPrompt="1"/>
          </p:nvPr>
        </p:nvSpPr>
        <p:spPr>
          <a:xfrm>
            <a:off x="2374900" y="2730500"/>
            <a:ext cx="19621500" cy="4216400"/>
          </a:xfrm>
          <a:prstGeom prst="rect">
            <a:avLst/>
          </a:prstGeom>
        </p:spPr>
        <p:txBody>
          <a:bodyPr anchor="b"/>
          <a:lstStyle>
            <a:lvl1pPr>
              <a:defRPr sz="9000" spc="-180"/>
            </a:lvl1pPr>
          </a:lstStyle>
          <a:p>
            <a:r>
              <a:t>Title Text</a:t>
            </a:r>
          </a:p>
        </p:txBody>
      </p:sp>
      <p:sp>
        <p:nvSpPr>
          <p:cNvPr id="12" name="Body Level One…"/>
          <p:cNvSpPr txBox="1"/>
          <p:nvPr>
            <p:ph type="body" sz="quarter" idx="1" hasCustomPrompt="1"/>
          </p:nvPr>
        </p:nvSpPr>
        <p:spPr>
          <a:xfrm>
            <a:off x="2374900" y="7073900"/>
            <a:ext cx="19621500" cy="3073400"/>
          </a:xfrm>
          <a:prstGeom prst="rect">
            <a:avLst/>
          </a:prstGeom>
        </p:spPr>
        <p:txBody>
          <a:bodyPr anchor="t"/>
          <a:lstStyle>
            <a:lvl1pPr marL="0" indent="0" algn="ctr">
              <a:spcBef>
                <a:spcPts val="0"/>
              </a:spcBef>
              <a:buClr>
                <a:srgbClr val="A29A85"/>
              </a:buClr>
              <a:buSzTx/>
              <a:buNone/>
              <a:defRPr sz="3200"/>
            </a:lvl1pPr>
            <a:lvl2pPr marL="0" indent="0" algn="ctr">
              <a:spcBef>
                <a:spcPts val="0"/>
              </a:spcBef>
              <a:buClr>
                <a:srgbClr val="A29A85"/>
              </a:buClr>
              <a:buSzTx/>
              <a:buNone/>
              <a:defRPr sz="3200"/>
            </a:lvl2pPr>
            <a:lvl3pPr marL="0" indent="0" algn="ctr">
              <a:spcBef>
                <a:spcPts val="0"/>
              </a:spcBef>
              <a:buClr>
                <a:srgbClr val="A29A85"/>
              </a:buClr>
              <a:buSzTx/>
              <a:buNone/>
              <a:defRPr sz="3200"/>
            </a:lvl3pPr>
            <a:lvl4pPr marL="0" indent="0" algn="ctr">
              <a:spcBef>
                <a:spcPts val="0"/>
              </a:spcBef>
              <a:buClr>
                <a:srgbClr val="A29A85"/>
              </a:buClr>
              <a:buSzTx/>
              <a:buNone/>
              <a:defRPr sz="3200"/>
            </a:lvl4pPr>
            <a:lvl5pPr marL="0" indent="0" algn="ctr">
              <a:spcBef>
                <a:spcPts val="0"/>
              </a:spcBef>
              <a:buClr>
                <a:srgbClr val="A29A85"/>
              </a:buClr>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xfrm>
            <a:off x="11951685" y="12708534"/>
            <a:ext cx="504445" cy="465532"/>
          </a:xfrm>
          <a:prstGeom prst="rect">
            <a:avLst/>
          </a:prstGeom>
        </p:spPr>
        <p:txBody>
          <a:bodyPr anchor="ct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3" name="–Johnny Appleseed"/>
          <p:cNvSpPr txBox="1"/>
          <p:nvPr>
            <p:ph type="body" sz="quarter" idx="21" hasCustomPrompt="1"/>
          </p:nvPr>
        </p:nvSpPr>
        <p:spPr>
          <a:xfrm>
            <a:off x="2387600" y="8953500"/>
            <a:ext cx="19621500" cy="850900"/>
          </a:xfrm>
          <a:prstGeom prst="rect">
            <a:avLst/>
          </a:prstGeom>
        </p:spPr>
        <p:txBody>
          <a:bodyPr anchor="t">
            <a:spAutoFit/>
          </a:bodyPr>
          <a:lstStyle>
            <a:lvl1pPr marL="0" indent="0" algn="ctr">
              <a:spcBef>
                <a:spcPts val="1700"/>
              </a:spcBef>
              <a:buClr>
                <a:srgbClr val="A29A85"/>
              </a:buClr>
              <a:buSzTx/>
              <a:buNone/>
              <a:defRPr sz="5000">
                <a:solidFill>
                  <a:srgbClr val="222222"/>
                </a:solidFill>
              </a:defRPr>
            </a:lvl1pPr>
          </a:lstStyle>
          <a:p>
            <a:r>
              <a:t>–Johnny Appleseed</a:t>
            </a:r>
          </a:p>
        </p:txBody>
      </p:sp>
      <p:sp>
        <p:nvSpPr>
          <p:cNvPr id="104" name="“Type a quote here.”"/>
          <p:cNvSpPr txBox="1"/>
          <p:nvPr>
            <p:ph type="body" sz="quarter" idx="22" hasCustomPrompt="1"/>
          </p:nvPr>
        </p:nvSpPr>
        <p:spPr>
          <a:xfrm>
            <a:off x="2387600" y="5994400"/>
            <a:ext cx="19621500" cy="990600"/>
          </a:xfrm>
          <a:prstGeom prst="rect">
            <a:avLst/>
          </a:prstGeom>
        </p:spPr>
        <p:txBody>
          <a:bodyPr>
            <a:spAutoFit/>
          </a:bodyPr>
          <a:lstStyle>
            <a:lvl1pPr marL="0" indent="0" algn="ctr">
              <a:lnSpc>
                <a:spcPct val="120000"/>
              </a:lnSpc>
              <a:buSzTx/>
              <a:buNone/>
              <a:defRPr sz="5800" b="1" spc="-174">
                <a:latin typeface="+mn-lt"/>
                <a:ea typeface="+mn-ea"/>
                <a:cs typeface="+mn-cs"/>
                <a:sym typeface="Superclarendon Regular"/>
              </a:defRPr>
            </a:lvl1pPr>
          </a:lstStyle>
          <a:p>
            <a:r>
              <a:t>“Type a quote here.” </a:t>
            </a:r>
          </a:p>
        </p:txBody>
      </p:sp>
      <p:sp>
        <p:nvSpPr>
          <p:cNvPr id="105"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2" name="157588660_2880x1920.jpeg"/>
          <p:cNvSpPr/>
          <p:nvPr>
            <p:ph type="pic" idx="21"/>
          </p:nvPr>
        </p:nvSpPr>
        <p:spPr>
          <a:xfrm>
            <a:off x="0" y="0"/>
            <a:ext cx="24384000" cy="16256000"/>
          </a:xfrm>
          <a:prstGeom prst="rect">
            <a:avLst/>
          </a:prstGeom>
        </p:spPr>
        <p:txBody>
          <a:bodyPr lIns="91439" tIns="45719" rIns="91439" bIns="45719" anchor="t">
            <a:noAutofit/>
          </a:bodyPr>
          <a:lstStyle/>
          <a:p/>
        </p:txBody>
      </p:sp>
      <p:sp>
        <p:nvSpPr>
          <p:cNvPr id="113"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0"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 Al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7"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lank - Alt 2">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4"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0" name="Line Line" descr="Line Line"/>
          <p:cNvPicPr/>
          <p:nvPr/>
        </p:nvPicPr>
        <p:blipFill>
          <a:blip r:embed="rId3"/>
          <a:stretch>
            <a:fillRect/>
          </a:stretch>
        </p:blipFill>
        <p:spPr>
          <a:xfrm>
            <a:off x="8899589" y="11524798"/>
            <a:ext cx="6438417" cy="89804"/>
          </a:xfrm>
          <a:prstGeom prst="rect">
            <a:avLst/>
          </a:prstGeom>
        </p:spPr>
      </p:pic>
      <p:sp>
        <p:nvSpPr>
          <p:cNvPr id="22" name="157588660_2880x1920.jpeg"/>
          <p:cNvSpPr/>
          <p:nvPr>
            <p:ph type="pic" idx="21"/>
          </p:nvPr>
        </p:nvSpPr>
        <p:spPr>
          <a:xfrm>
            <a:off x="609600" y="-749300"/>
            <a:ext cx="23177500" cy="15451667"/>
          </a:xfrm>
          <a:prstGeom prst="rect">
            <a:avLst/>
          </a:prstGeom>
          <a:ln w="9525">
            <a:round/>
          </a:ln>
        </p:spPr>
        <p:txBody>
          <a:bodyPr lIns="91439" tIns="45719" rIns="91439" bIns="45719" anchor="t">
            <a:noAutofit/>
          </a:bodyPr>
          <a:lstStyle/>
          <a:p/>
        </p:txBody>
      </p:sp>
      <p:sp>
        <p:nvSpPr>
          <p:cNvPr id="23" name="Title Text"/>
          <p:cNvSpPr txBox="1"/>
          <p:nvPr>
            <p:ph type="title" hasCustomPrompt="1"/>
          </p:nvPr>
        </p:nvSpPr>
        <p:spPr>
          <a:xfrm>
            <a:off x="1181100" y="9626600"/>
            <a:ext cx="22009100" cy="1714500"/>
          </a:xfrm>
          <a:prstGeom prst="rect">
            <a:avLst/>
          </a:prstGeom>
        </p:spPr>
        <p:txBody>
          <a:bodyPr anchor="b"/>
          <a:lstStyle>
            <a:lvl1pPr>
              <a:defRPr sz="9000" spc="-180"/>
            </a:lvl1pPr>
          </a:lstStyle>
          <a:p>
            <a:r>
              <a:t>Title Text</a:t>
            </a:r>
          </a:p>
        </p:txBody>
      </p:sp>
      <p:sp>
        <p:nvSpPr>
          <p:cNvPr id="24" name="Body Level One…"/>
          <p:cNvSpPr txBox="1"/>
          <p:nvPr>
            <p:ph type="body" sz="quarter" idx="1" hasCustomPrompt="1"/>
          </p:nvPr>
        </p:nvSpPr>
        <p:spPr>
          <a:xfrm>
            <a:off x="1181100" y="11696700"/>
            <a:ext cx="22009100" cy="1231900"/>
          </a:xfrm>
          <a:prstGeom prst="rect">
            <a:avLst/>
          </a:prstGeom>
        </p:spPr>
        <p:txBody>
          <a:bodyPr anchor="t"/>
          <a:lstStyle>
            <a:lvl1pPr marL="0" indent="0" algn="ctr">
              <a:spcBef>
                <a:spcPts val="0"/>
              </a:spcBef>
              <a:buClr>
                <a:srgbClr val="A29A85"/>
              </a:buClr>
              <a:buSzTx/>
              <a:buNone/>
              <a:defRPr sz="3200"/>
            </a:lvl1pPr>
            <a:lvl2pPr marL="0" indent="0" algn="ctr">
              <a:spcBef>
                <a:spcPts val="0"/>
              </a:spcBef>
              <a:buClr>
                <a:srgbClr val="A29A85"/>
              </a:buClr>
              <a:buSzTx/>
              <a:buNone/>
              <a:defRPr sz="3200"/>
            </a:lvl2pPr>
            <a:lvl3pPr marL="0" indent="0" algn="ctr">
              <a:spcBef>
                <a:spcPts val="0"/>
              </a:spcBef>
              <a:buClr>
                <a:srgbClr val="A29A85"/>
              </a:buClr>
              <a:buSzTx/>
              <a:buNone/>
              <a:defRPr sz="3200"/>
            </a:lvl3pPr>
            <a:lvl4pPr marL="0" indent="0" algn="ctr">
              <a:spcBef>
                <a:spcPts val="0"/>
              </a:spcBef>
              <a:buClr>
                <a:srgbClr val="A29A85"/>
              </a:buClr>
              <a:buSzTx/>
              <a:buNone/>
              <a:defRPr sz="3200"/>
            </a:lvl4pPr>
            <a:lvl5pPr marL="0" indent="0" algn="ctr">
              <a:spcBef>
                <a:spcPts val="0"/>
              </a:spcBef>
              <a:buClr>
                <a:srgbClr val="A29A85"/>
              </a:buClr>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5"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r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2" name="Title Text"/>
          <p:cNvSpPr txBox="1"/>
          <p:nvPr>
            <p:ph type="title" hasCustomPrompt="1"/>
          </p:nvPr>
        </p:nvSpPr>
        <p:spPr>
          <a:xfrm>
            <a:off x="2374900" y="4940300"/>
            <a:ext cx="19621500" cy="3835400"/>
          </a:xfrm>
          <a:prstGeom prst="rect">
            <a:avLst/>
          </a:prstGeom>
        </p:spPr>
        <p:txBody>
          <a:bodyPr/>
          <a:lstStyle>
            <a:lvl1pPr>
              <a:defRPr sz="9000" spc="-180"/>
            </a:lvl1pPr>
          </a:lstStyle>
          <a:p>
            <a:r>
              <a:t>Title Text</a:t>
            </a:r>
          </a:p>
        </p:txBody>
      </p:sp>
      <p:sp>
        <p:nvSpPr>
          <p:cNvPr id="33"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40" name="Line Line" descr="Line Line"/>
          <p:cNvPicPr/>
          <p:nvPr/>
        </p:nvPicPr>
        <p:blipFill>
          <a:blip r:embed="rId3"/>
          <a:stretch>
            <a:fillRect/>
          </a:stretch>
        </p:blipFill>
        <p:spPr>
          <a:xfrm>
            <a:off x="2433788" y="7155998"/>
            <a:ext cx="8416268" cy="89804"/>
          </a:xfrm>
          <a:prstGeom prst="rect">
            <a:avLst/>
          </a:prstGeom>
        </p:spPr>
      </p:pic>
      <p:sp>
        <p:nvSpPr>
          <p:cNvPr id="42" name="Image"/>
          <p:cNvSpPr/>
          <p:nvPr>
            <p:ph type="pic" idx="21"/>
          </p:nvPr>
        </p:nvSpPr>
        <p:spPr>
          <a:xfrm>
            <a:off x="12230100" y="-990600"/>
            <a:ext cx="11303000" cy="16594026"/>
          </a:xfrm>
          <a:prstGeom prst="rect">
            <a:avLst/>
          </a:prstGeom>
          <a:ln w="9525">
            <a:round/>
          </a:ln>
        </p:spPr>
        <p:txBody>
          <a:bodyPr lIns="91439" tIns="45719" rIns="91439" bIns="45719" anchor="t">
            <a:noAutofit/>
          </a:bodyPr>
          <a:lstStyle/>
          <a:p/>
        </p:txBody>
      </p:sp>
      <p:sp>
        <p:nvSpPr>
          <p:cNvPr id="43" name="Title Text"/>
          <p:cNvSpPr txBox="1"/>
          <p:nvPr>
            <p:ph type="title" hasCustomPrompt="1"/>
          </p:nvPr>
        </p:nvSpPr>
        <p:spPr>
          <a:xfrm>
            <a:off x="1435100" y="1092200"/>
            <a:ext cx="10464800" cy="5765800"/>
          </a:xfrm>
          <a:prstGeom prst="rect">
            <a:avLst/>
          </a:prstGeom>
        </p:spPr>
        <p:txBody>
          <a:bodyPr anchor="b"/>
          <a:lstStyle/>
          <a:p>
            <a:r>
              <a:t>Title Text</a:t>
            </a:r>
          </a:p>
        </p:txBody>
      </p:sp>
      <p:sp>
        <p:nvSpPr>
          <p:cNvPr id="44" name="Body Level One…"/>
          <p:cNvSpPr txBox="1"/>
          <p:nvPr>
            <p:ph type="body" sz="quarter" idx="1" hasCustomPrompt="1"/>
          </p:nvPr>
        </p:nvSpPr>
        <p:spPr>
          <a:xfrm>
            <a:off x="1435100" y="7556500"/>
            <a:ext cx="10464800" cy="5092700"/>
          </a:xfrm>
          <a:prstGeom prst="rect">
            <a:avLst/>
          </a:prstGeom>
        </p:spPr>
        <p:txBody>
          <a:bodyPr anchor="t"/>
          <a:lstStyle>
            <a:lvl1pPr marL="0" indent="0" algn="ctr">
              <a:spcBef>
                <a:spcPts val="0"/>
              </a:spcBef>
              <a:buClr>
                <a:srgbClr val="A29A85"/>
              </a:buClr>
              <a:buSzTx/>
              <a:buNone/>
              <a:defRPr sz="3200"/>
            </a:lvl1pPr>
            <a:lvl2pPr marL="0" indent="0" algn="ctr">
              <a:spcBef>
                <a:spcPts val="0"/>
              </a:spcBef>
              <a:buClr>
                <a:srgbClr val="A29A85"/>
              </a:buClr>
              <a:buSzTx/>
              <a:buNone/>
              <a:defRPr sz="3200"/>
            </a:lvl2pPr>
            <a:lvl3pPr marL="0" indent="0" algn="ctr">
              <a:spcBef>
                <a:spcPts val="0"/>
              </a:spcBef>
              <a:buClr>
                <a:srgbClr val="A29A85"/>
              </a:buClr>
              <a:buSzTx/>
              <a:buNone/>
              <a:defRPr sz="3200"/>
            </a:lvl3pPr>
            <a:lvl4pPr marL="0" indent="0" algn="ctr">
              <a:spcBef>
                <a:spcPts val="0"/>
              </a:spcBef>
              <a:buClr>
                <a:srgbClr val="A29A85"/>
              </a:buClr>
              <a:buSzTx/>
              <a:buNone/>
              <a:defRPr sz="3200"/>
            </a:lvl4pPr>
            <a:lvl5pPr marL="0" indent="0" algn="ctr">
              <a:spcBef>
                <a:spcPts val="0"/>
              </a:spcBef>
              <a:buClr>
                <a:srgbClr val="A29A85"/>
              </a:buClr>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pic>
        <p:nvPicPr>
          <p:cNvPr id="52" name="Line Line" descr="Line Line"/>
          <p:cNvPicPr/>
          <p:nvPr/>
        </p:nvPicPr>
        <p:blipFill>
          <a:blip r:embed="rId2"/>
          <a:stretch>
            <a:fillRect/>
          </a:stretch>
        </p:blipFill>
        <p:spPr>
          <a:xfrm>
            <a:off x="2010107" y="3853998"/>
            <a:ext cx="20407882" cy="89804"/>
          </a:xfrm>
          <a:prstGeom prst="rect">
            <a:avLst/>
          </a:prstGeom>
        </p:spPr>
      </p:pic>
      <p:sp>
        <p:nvSpPr>
          <p:cNvPr id="54" name="Title Text"/>
          <p:cNvSpPr txBox="1"/>
          <p:nvPr>
            <p:ph type="title" hasCustomPrompt="1"/>
          </p:nvPr>
        </p:nvSpPr>
        <p:spPr>
          <a:xfrm>
            <a:off x="2374900" y="977900"/>
            <a:ext cx="19621500" cy="2679700"/>
          </a:xfrm>
          <a:prstGeom prst="rect">
            <a:avLst/>
          </a:prstGeom>
        </p:spPr>
        <p:txBody>
          <a:bodyPr/>
          <a:lstStyle/>
          <a:p>
            <a:r>
              <a:t>Title Text</a:t>
            </a:r>
          </a:p>
        </p:txBody>
      </p:sp>
      <p:sp>
        <p:nvSpPr>
          <p:cNvPr id="55"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pic>
        <p:nvPicPr>
          <p:cNvPr id="62" name="Line Line" descr="Line Line"/>
          <p:cNvPicPr/>
          <p:nvPr/>
        </p:nvPicPr>
        <p:blipFill>
          <a:blip r:embed="rId2"/>
          <a:stretch>
            <a:fillRect/>
          </a:stretch>
        </p:blipFill>
        <p:spPr>
          <a:xfrm>
            <a:off x="2010107" y="3853998"/>
            <a:ext cx="20407882" cy="89804"/>
          </a:xfrm>
          <a:prstGeom prst="rect">
            <a:avLst/>
          </a:prstGeom>
        </p:spPr>
      </p:pic>
      <p:sp>
        <p:nvSpPr>
          <p:cNvPr id="64" name="Title Text"/>
          <p:cNvSpPr txBox="1"/>
          <p:nvPr>
            <p:ph type="title" hasCustomPrompt="1"/>
          </p:nvPr>
        </p:nvSpPr>
        <p:spPr>
          <a:xfrm>
            <a:off x="2374900" y="977900"/>
            <a:ext cx="19621500" cy="2679700"/>
          </a:xfrm>
          <a:prstGeom prst="rect">
            <a:avLst/>
          </a:prstGeom>
        </p:spPr>
        <p:txBody>
          <a:bodyPr/>
          <a:lstStyle/>
          <a:p>
            <a:r>
              <a:t>Title Text</a:t>
            </a:r>
          </a:p>
        </p:txBody>
      </p:sp>
      <p:sp>
        <p:nvSpPr>
          <p:cNvPr id="65" name="Body Level One…"/>
          <p:cNvSpPr txBox="1"/>
          <p:nvPr>
            <p:ph type="body" idx="1" hasCustomPrompt="1"/>
          </p:nvPr>
        </p:nvSpPr>
        <p:spPr>
          <a:xfrm>
            <a:off x="2374900" y="4584700"/>
            <a:ext cx="19621500" cy="8039100"/>
          </a:xfrm>
          <a:prstGeom prst="rect">
            <a:avLst/>
          </a:prstGeom>
        </p:spPr>
        <p:txBody>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r>
              <a:t>Body Level One</a:t>
            </a:r>
          </a:p>
          <a:p>
            <a:pPr lvl="1"/>
            <a:r>
              <a:t>Body Level Two</a:t>
            </a:r>
          </a:p>
          <a:p>
            <a:pPr lvl="2"/>
            <a:r>
              <a:t>Body Level Three</a:t>
            </a:r>
          </a:p>
          <a:p>
            <a:pPr lvl="3"/>
            <a:r>
              <a:t>Body Level Four</a:t>
            </a:r>
          </a:p>
          <a:p>
            <a:pPr lvl="4"/>
            <a:r>
              <a:t>Body Level Five</a:t>
            </a:r>
          </a:p>
        </p:txBody>
      </p:sp>
      <p:sp>
        <p:nvSpPr>
          <p:cNvPr id="66"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pic>
        <p:nvPicPr>
          <p:cNvPr id="73" name="Line Line" descr="Line Line"/>
          <p:cNvPicPr/>
          <p:nvPr/>
        </p:nvPicPr>
        <p:blipFill>
          <a:blip r:embed="rId2"/>
          <a:stretch>
            <a:fillRect/>
          </a:stretch>
        </p:blipFill>
        <p:spPr>
          <a:xfrm>
            <a:off x="2010107" y="3853998"/>
            <a:ext cx="20407882" cy="89804"/>
          </a:xfrm>
          <a:prstGeom prst="rect">
            <a:avLst/>
          </a:prstGeom>
        </p:spPr>
      </p:pic>
      <p:sp>
        <p:nvSpPr>
          <p:cNvPr id="75" name="Image"/>
          <p:cNvSpPr/>
          <p:nvPr>
            <p:ph type="pic" idx="21"/>
          </p:nvPr>
        </p:nvSpPr>
        <p:spPr>
          <a:xfrm>
            <a:off x="2388450" y="965200"/>
            <a:ext cx="9968392" cy="14634676"/>
          </a:xfrm>
          <a:prstGeom prst="rect">
            <a:avLst/>
          </a:prstGeom>
          <a:ln w="9525">
            <a:round/>
          </a:ln>
        </p:spPr>
        <p:txBody>
          <a:bodyPr lIns="91439" tIns="45719" rIns="91439" bIns="45719" anchor="t">
            <a:noAutofit/>
          </a:bodyPr>
          <a:lstStyle/>
          <a:p/>
        </p:txBody>
      </p:sp>
      <p:sp>
        <p:nvSpPr>
          <p:cNvPr id="76" name="Title Text"/>
          <p:cNvSpPr txBox="1"/>
          <p:nvPr>
            <p:ph type="title" hasCustomPrompt="1"/>
          </p:nvPr>
        </p:nvSpPr>
        <p:spPr>
          <a:xfrm>
            <a:off x="2374900" y="977900"/>
            <a:ext cx="19621500" cy="2679700"/>
          </a:xfrm>
          <a:prstGeom prst="rect">
            <a:avLst/>
          </a:prstGeom>
        </p:spPr>
        <p:txBody>
          <a:bodyPr/>
          <a:lstStyle/>
          <a:p>
            <a:r>
              <a:t>Title Text</a:t>
            </a:r>
          </a:p>
        </p:txBody>
      </p:sp>
      <p:sp>
        <p:nvSpPr>
          <p:cNvPr id="77" name="Body Level One…"/>
          <p:cNvSpPr txBox="1"/>
          <p:nvPr>
            <p:ph type="body" sz="half" idx="1" hasCustomPrompt="1"/>
          </p:nvPr>
        </p:nvSpPr>
        <p:spPr>
          <a:xfrm>
            <a:off x="13500100" y="4699000"/>
            <a:ext cx="9055100" cy="7569200"/>
          </a:xfrm>
          <a:prstGeom prst="rect">
            <a:avLst/>
          </a:prstGeom>
        </p:spPr>
        <p:txBody>
          <a:bodyPr/>
          <a:lstStyle>
            <a:lvl1pPr marL="635000" indent="-635000">
              <a:spcBef>
                <a:spcPts val="4200"/>
              </a:spcBef>
              <a:buBlip>
                <a:blip r:embed="rId3"/>
              </a:buBlip>
              <a:defRPr sz="3600"/>
            </a:lvl1pPr>
            <a:lvl2pPr marL="1270000" indent="-635000">
              <a:spcBef>
                <a:spcPts val="4200"/>
              </a:spcBef>
              <a:buBlip>
                <a:blip r:embed="rId3"/>
              </a:buBlip>
              <a:defRPr sz="3600"/>
            </a:lvl2pPr>
            <a:lvl3pPr marL="1905000" indent="-635000">
              <a:spcBef>
                <a:spcPts val="4200"/>
              </a:spcBef>
              <a:buBlip>
                <a:blip r:embed="rId3"/>
              </a:buBlip>
              <a:defRPr sz="3600"/>
            </a:lvl3pPr>
            <a:lvl4pPr marL="2540000" indent="-635000">
              <a:spcBef>
                <a:spcPts val="4200"/>
              </a:spcBef>
              <a:buBlip>
                <a:blip r:embed="rId3"/>
              </a:buBlip>
              <a:defRPr sz="3600"/>
            </a:lvl4pPr>
            <a:lvl5pPr marL="3175000" indent="-635000">
              <a:spcBef>
                <a:spcPts val="4200"/>
              </a:spcBef>
              <a:buBlip>
                <a:blip r:embed="rId3"/>
              </a:buBlip>
              <a:defRPr sz="3600"/>
            </a:lvl5pPr>
          </a:lstStyle>
          <a:p>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85" name="Body Level One…"/>
          <p:cNvSpPr txBox="1"/>
          <p:nvPr>
            <p:ph type="body" idx="1" hasCustomPrompt="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3" name="Image"/>
          <p:cNvSpPr/>
          <p:nvPr>
            <p:ph type="pic" sz="half" idx="21"/>
          </p:nvPr>
        </p:nvSpPr>
        <p:spPr>
          <a:xfrm>
            <a:off x="11442700" y="6108700"/>
            <a:ext cx="11978045" cy="8089398"/>
          </a:xfrm>
          <a:prstGeom prst="rect">
            <a:avLst/>
          </a:prstGeom>
          <a:ln w="9525">
            <a:round/>
          </a:ln>
        </p:spPr>
        <p:txBody>
          <a:bodyPr lIns="91439" tIns="45719" rIns="91439" bIns="45719" anchor="t">
            <a:noAutofit/>
          </a:bodyPr>
          <a:lstStyle/>
          <a:p/>
        </p:txBody>
      </p:sp>
      <p:sp>
        <p:nvSpPr>
          <p:cNvPr id="94" name="Image"/>
          <p:cNvSpPr/>
          <p:nvPr>
            <p:ph type="pic" sz="half" idx="22"/>
          </p:nvPr>
        </p:nvSpPr>
        <p:spPr>
          <a:xfrm>
            <a:off x="12509500" y="215900"/>
            <a:ext cx="10744200" cy="7162800"/>
          </a:xfrm>
          <a:prstGeom prst="rect">
            <a:avLst/>
          </a:prstGeom>
          <a:ln w="9525">
            <a:round/>
          </a:ln>
        </p:spPr>
        <p:txBody>
          <a:bodyPr lIns="91439" tIns="45719" rIns="91439" bIns="45719" anchor="t">
            <a:noAutofit/>
          </a:bodyPr>
          <a:lstStyle/>
          <a:p/>
        </p:txBody>
      </p:sp>
      <p:sp>
        <p:nvSpPr>
          <p:cNvPr id="95" name="Image"/>
          <p:cNvSpPr/>
          <p:nvPr>
            <p:ph type="pic" idx="23"/>
          </p:nvPr>
        </p:nvSpPr>
        <p:spPr>
          <a:xfrm>
            <a:off x="1066800" y="-1079500"/>
            <a:ext cx="10858500" cy="15941454"/>
          </a:xfrm>
          <a:prstGeom prst="rect">
            <a:avLst/>
          </a:prstGeom>
          <a:ln w="9525">
            <a:round/>
          </a:ln>
        </p:spPr>
        <p:txBody>
          <a:bodyPr lIns="91439" tIns="45719" rIns="91439" bIns="45719" anchor="t">
            <a:noAutofit/>
          </a:bodyPr>
          <a:lstStyle/>
          <a:p/>
        </p:txBody>
      </p:sp>
      <p:sp>
        <p:nvSpPr>
          <p:cNvPr id="96"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7.jpeg"/><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5"/>
          <a:srcRect/>
          <a:stretch>
            <a:fillRect/>
          </a:stretch>
        </a:blipFill>
        <a:effectLst/>
      </p:bgPr>
    </p:bg>
    <p:spTree>
      <p:nvGrpSpPr>
        <p:cNvPr id="1" name=""/>
        <p:cNvGrpSpPr/>
        <p:nvPr/>
      </p:nvGrpSpPr>
      <p:grpSpPr>
        <a:xfrm>
          <a:off x="0" y="0"/>
          <a:ext cx="0" cy="0"/>
          <a:chOff x="0" y="0"/>
          <a:chExt cx="0" cy="0"/>
        </a:xfrm>
      </p:grpSpPr>
      <p:sp>
        <p:nvSpPr>
          <p:cNvPr id="2" name="Body Level One…"/>
          <p:cNvSpPr txBox="1"/>
          <p:nvPr>
            <p:ph type="body" idx="1"/>
          </p:nvPr>
        </p:nvSpPr>
        <p:spPr>
          <a:xfrm>
            <a:off x="2374900" y="1778000"/>
            <a:ext cx="19621500" cy="10147300"/>
          </a:xfrm>
          <a:prstGeom prst="rect">
            <a:avLst/>
          </a:prstGeom>
          <a:ln w="12700">
            <a:miter lim="400000"/>
          </a:ln>
        </p:spPr>
        <p:txBody>
          <a:bodyPr lIns="50800" tIns="50800" rIns="50800" bIns="50800" anchor="ctr">
            <a:normAutofit/>
          </a:bodyPr>
          <a:lstStyle>
            <a:lvl1pPr>
              <a:buBlip>
                <a:blip r:embed="rId16"/>
              </a:buBlip>
            </a:lvl1pPr>
            <a:lvl2pPr>
              <a:buBlip>
                <a:blip r:embed="rId16"/>
              </a:buBlip>
            </a:lvl2pPr>
            <a:lvl3pPr>
              <a:buBlip>
                <a:blip r:embed="rId16"/>
              </a:buBlip>
            </a:lvl3pPr>
            <a:lvl4pPr>
              <a:buBlip>
                <a:blip r:embed="rId16"/>
              </a:buBlip>
            </a:lvl4pPr>
            <a:lvl5pPr>
              <a:buBlip>
                <a:blip r:embed="rId16"/>
              </a:buBlip>
            </a:lvl5pPr>
          </a:lstStyle>
          <a:p>
            <a:r>
              <a:t>Body Level One</a:t>
            </a:r>
          </a:p>
          <a:p>
            <a:pPr lvl="1"/>
            <a:r>
              <a:t>Body Level Two</a:t>
            </a:r>
          </a:p>
          <a:p>
            <a:pPr lvl="2"/>
            <a:r>
              <a:t>Body Level Three</a:t>
            </a:r>
          </a:p>
          <a:p>
            <a:pPr lvl="3"/>
            <a:r>
              <a:t>Body Level Four</a:t>
            </a:r>
          </a:p>
          <a:p>
            <a:pPr lvl="4"/>
            <a:r>
              <a:t>Body Level Five</a:t>
            </a:r>
          </a:p>
        </p:txBody>
      </p:sp>
      <p:sp>
        <p:nvSpPr>
          <p:cNvPr id="3" name="Title Text"/>
          <p:cNvSpPr txBox="1"/>
          <p:nvPr>
            <p:ph type="title"/>
          </p:nvPr>
        </p:nvSpPr>
        <p:spPr>
          <a:xfrm>
            <a:off x="2387600" y="977900"/>
            <a:ext cx="19621500" cy="2679700"/>
          </a:xfrm>
          <a:prstGeom prst="rect">
            <a:avLst/>
          </a:prstGeom>
          <a:ln w="12700">
            <a:miter lim="400000"/>
          </a:ln>
        </p:spPr>
        <p:txBody>
          <a:bodyPr lIns="50800" tIns="50800" rIns="50800" bIns="50800" anchor="ctr">
            <a:normAutofit/>
          </a:bodyPr>
          <a:lstStyle/>
          <a:p>
            <a:r>
              <a:t>Title Text</a:t>
            </a:r>
          </a:p>
        </p:txBody>
      </p:sp>
      <p:sp>
        <p:nvSpPr>
          <p:cNvPr id="4" name="Slide Number"/>
          <p:cNvSpPr txBox="1"/>
          <p:nvPr>
            <p:ph type="sldNum" sz="quarter" idx="2"/>
          </p:nvPr>
        </p:nvSpPr>
        <p:spPr>
          <a:xfrm>
            <a:off x="11927872" y="12674600"/>
            <a:ext cx="504445" cy="465532"/>
          </a:xfrm>
          <a:prstGeom prst="rect">
            <a:avLst/>
          </a:prstGeom>
          <a:ln w="12700">
            <a:miter lim="400000"/>
          </a:ln>
        </p:spPr>
        <p:txBody>
          <a:bodyPr wrap="none" lIns="50800" tIns="50800" rIns="50800" bIns="50800">
            <a:spAutoFit/>
          </a:bodyPr>
          <a:lstStyle>
            <a:lvl1pPr>
              <a:defRPr sz="2400" b="1">
                <a:solidFill>
                  <a:srgbClr val="F1F1F1"/>
                </a:solidFill>
                <a:latin typeface="+mn-lt"/>
                <a:ea typeface="+mn-ea"/>
                <a:cs typeface="+mn-cs"/>
                <a:sym typeface="Superclarendon Regular"/>
              </a:defRPr>
            </a:lvl1pPr>
          </a:lstStyle>
          <a:p>
            <a:fld id="{86CB4B4D-7CA3-9044-876B-883B54F8677D}" type="slidenum">
              <a:rPr/>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p:txStyles>
    <p:titleStyle>
      <a:lvl1pPr marL="0" marR="0" indent="0" algn="ctr" defTabSz="825500" rtl="0" latinLnBrk="0">
        <a:lnSpc>
          <a:spcPct val="100000"/>
        </a:lnSpc>
        <a:spcBef>
          <a:spcPts val="0"/>
        </a:spcBef>
        <a:spcAft>
          <a:spcPts val="0"/>
        </a:spcAft>
        <a:buClrTx/>
        <a:buSzTx/>
        <a:buFontTx/>
        <a:buNone/>
        <a:defRPr sz="6600" b="1" i="0" u="none" strike="noStrike" cap="none" spc="-197" baseline="0">
          <a:solidFill>
            <a:srgbClr val="EEEEEE"/>
          </a:solidFill>
          <a:uFillTx/>
          <a:latin typeface="+mn-lt"/>
          <a:ea typeface="+mn-ea"/>
          <a:cs typeface="+mn-cs"/>
          <a:sym typeface="Superclarendon Regular"/>
        </a:defRPr>
      </a:lvl1pPr>
      <a:lvl2pPr marL="0" marR="0" indent="0" algn="ctr" defTabSz="825500" rtl="0" latinLnBrk="0">
        <a:lnSpc>
          <a:spcPct val="100000"/>
        </a:lnSpc>
        <a:spcBef>
          <a:spcPts val="0"/>
        </a:spcBef>
        <a:spcAft>
          <a:spcPts val="0"/>
        </a:spcAft>
        <a:buClrTx/>
        <a:buSzTx/>
        <a:buFontTx/>
        <a:buNone/>
        <a:defRPr sz="6600" b="1" i="0" u="none" strike="noStrike" cap="none" spc="-197" baseline="0">
          <a:solidFill>
            <a:srgbClr val="EEEEEE"/>
          </a:solidFill>
          <a:uFillTx/>
          <a:latin typeface="+mn-lt"/>
          <a:ea typeface="+mn-ea"/>
          <a:cs typeface="+mn-cs"/>
          <a:sym typeface="Superclarendon Regular"/>
        </a:defRPr>
      </a:lvl2pPr>
      <a:lvl3pPr marL="0" marR="0" indent="0" algn="ctr" defTabSz="825500" rtl="0" latinLnBrk="0">
        <a:lnSpc>
          <a:spcPct val="100000"/>
        </a:lnSpc>
        <a:spcBef>
          <a:spcPts val="0"/>
        </a:spcBef>
        <a:spcAft>
          <a:spcPts val="0"/>
        </a:spcAft>
        <a:buClrTx/>
        <a:buSzTx/>
        <a:buFontTx/>
        <a:buNone/>
        <a:defRPr sz="6600" b="1" i="0" u="none" strike="noStrike" cap="none" spc="-197" baseline="0">
          <a:solidFill>
            <a:srgbClr val="EEEEEE"/>
          </a:solidFill>
          <a:uFillTx/>
          <a:latin typeface="+mn-lt"/>
          <a:ea typeface="+mn-ea"/>
          <a:cs typeface="+mn-cs"/>
          <a:sym typeface="Superclarendon Regular"/>
        </a:defRPr>
      </a:lvl3pPr>
      <a:lvl4pPr marL="0" marR="0" indent="0" algn="ctr" defTabSz="825500" rtl="0" latinLnBrk="0">
        <a:lnSpc>
          <a:spcPct val="100000"/>
        </a:lnSpc>
        <a:spcBef>
          <a:spcPts val="0"/>
        </a:spcBef>
        <a:spcAft>
          <a:spcPts val="0"/>
        </a:spcAft>
        <a:buClrTx/>
        <a:buSzTx/>
        <a:buFontTx/>
        <a:buNone/>
        <a:defRPr sz="6600" b="1" i="0" u="none" strike="noStrike" cap="none" spc="-197" baseline="0">
          <a:solidFill>
            <a:srgbClr val="EEEEEE"/>
          </a:solidFill>
          <a:uFillTx/>
          <a:latin typeface="+mn-lt"/>
          <a:ea typeface="+mn-ea"/>
          <a:cs typeface="+mn-cs"/>
          <a:sym typeface="Superclarendon Regular"/>
        </a:defRPr>
      </a:lvl4pPr>
      <a:lvl5pPr marL="0" marR="0" indent="0" algn="ctr" defTabSz="825500" rtl="0" latinLnBrk="0">
        <a:lnSpc>
          <a:spcPct val="100000"/>
        </a:lnSpc>
        <a:spcBef>
          <a:spcPts val="0"/>
        </a:spcBef>
        <a:spcAft>
          <a:spcPts val="0"/>
        </a:spcAft>
        <a:buClrTx/>
        <a:buSzTx/>
        <a:buFontTx/>
        <a:buNone/>
        <a:defRPr sz="6600" b="1" i="0" u="none" strike="noStrike" cap="none" spc="-197" baseline="0">
          <a:solidFill>
            <a:srgbClr val="EEEEEE"/>
          </a:solidFill>
          <a:uFillTx/>
          <a:latin typeface="+mn-lt"/>
          <a:ea typeface="+mn-ea"/>
          <a:cs typeface="+mn-cs"/>
          <a:sym typeface="Superclarendon Regular"/>
        </a:defRPr>
      </a:lvl5pPr>
      <a:lvl6pPr marL="0" marR="0" indent="0" algn="ctr" defTabSz="825500" rtl="0" latinLnBrk="0">
        <a:lnSpc>
          <a:spcPct val="100000"/>
        </a:lnSpc>
        <a:spcBef>
          <a:spcPts val="0"/>
        </a:spcBef>
        <a:spcAft>
          <a:spcPts val="0"/>
        </a:spcAft>
        <a:buClrTx/>
        <a:buSzTx/>
        <a:buFontTx/>
        <a:buNone/>
        <a:defRPr sz="6600" b="1" i="0" u="none" strike="noStrike" cap="none" spc="-197" baseline="0">
          <a:solidFill>
            <a:srgbClr val="EEEEEE"/>
          </a:solidFill>
          <a:uFillTx/>
          <a:latin typeface="+mn-lt"/>
          <a:ea typeface="+mn-ea"/>
          <a:cs typeface="+mn-cs"/>
          <a:sym typeface="Superclarendon Regular"/>
        </a:defRPr>
      </a:lvl6pPr>
      <a:lvl7pPr marL="0" marR="0" indent="0" algn="ctr" defTabSz="825500" rtl="0" latinLnBrk="0">
        <a:lnSpc>
          <a:spcPct val="100000"/>
        </a:lnSpc>
        <a:spcBef>
          <a:spcPts val="0"/>
        </a:spcBef>
        <a:spcAft>
          <a:spcPts val="0"/>
        </a:spcAft>
        <a:buClrTx/>
        <a:buSzTx/>
        <a:buFontTx/>
        <a:buNone/>
        <a:defRPr sz="6600" b="1" i="0" u="none" strike="noStrike" cap="none" spc="-197" baseline="0">
          <a:solidFill>
            <a:srgbClr val="EEEEEE"/>
          </a:solidFill>
          <a:uFillTx/>
          <a:latin typeface="+mn-lt"/>
          <a:ea typeface="+mn-ea"/>
          <a:cs typeface="+mn-cs"/>
          <a:sym typeface="Superclarendon Regular"/>
        </a:defRPr>
      </a:lvl7pPr>
      <a:lvl8pPr marL="0" marR="0" indent="0" algn="ctr" defTabSz="825500" rtl="0" latinLnBrk="0">
        <a:lnSpc>
          <a:spcPct val="100000"/>
        </a:lnSpc>
        <a:spcBef>
          <a:spcPts val="0"/>
        </a:spcBef>
        <a:spcAft>
          <a:spcPts val="0"/>
        </a:spcAft>
        <a:buClrTx/>
        <a:buSzTx/>
        <a:buFontTx/>
        <a:buNone/>
        <a:defRPr sz="6600" b="1" i="0" u="none" strike="noStrike" cap="none" spc="-197" baseline="0">
          <a:solidFill>
            <a:srgbClr val="EEEEEE"/>
          </a:solidFill>
          <a:uFillTx/>
          <a:latin typeface="+mn-lt"/>
          <a:ea typeface="+mn-ea"/>
          <a:cs typeface="+mn-cs"/>
          <a:sym typeface="Superclarendon Regular"/>
        </a:defRPr>
      </a:lvl8pPr>
      <a:lvl9pPr marL="0" marR="0" indent="0" algn="ctr" defTabSz="825500" rtl="0" latinLnBrk="0">
        <a:lnSpc>
          <a:spcPct val="100000"/>
        </a:lnSpc>
        <a:spcBef>
          <a:spcPts val="0"/>
        </a:spcBef>
        <a:spcAft>
          <a:spcPts val="0"/>
        </a:spcAft>
        <a:buClrTx/>
        <a:buSzTx/>
        <a:buFontTx/>
        <a:buNone/>
        <a:defRPr sz="6600" b="1" i="0" u="none" strike="noStrike" cap="none" spc="-197" baseline="0">
          <a:solidFill>
            <a:srgbClr val="EEEEEE"/>
          </a:solidFill>
          <a:uFillTx/>
          <a:latin typeface="+mn-lt"/>
          <a:ea typeface="+mn-ea"/>
          <a:cs typeface="+mn-cs"/>
          <a:sym typeface="Superclarendon Regular"/>
        </a:defRPr>
      </a:lvl9pPr>
    </p:titleStyle>
    <p:bodyStyle>
      <a:lvl1pPr marL="812800" marR="0" indent="-812800" algn="l" defTabSz="825500" rtl="0" latinLnBrk="0">
        <a:lnSpc>
          <a:spcPct val="100000"/>
        </a:lnSpc>
        <a:spcBef>
          <a:spcPts val="5900"/>
        </a:spcBef>
        <a:spcAft>
          <a:spcPts val="0"/>
        </a:spcAft>
        <a:buClrTx/>
        <a:buSzPct val="65000"/>
        <a:buFontTx/>
        <a:buBlip>
          <a:blip r:embed="rId16"/>
        </a:buBlip>
        <a:defRPr sz="4600" b="0" i="0" u="none" strike="noStrike" cap="none" spc="0" baseline="0">
          <a:solidFill>
            <a:srgbClr val="EEEEEE"/>
          </a:solidFill>
          <a:uFillTx/>
          <a:latin typeface="Helvetica Neue Bold Condensed"/>
          <a:ea typeface="Helvetica Neue Bold Condensed"/>
          <a:cs typeface="Helvetica Neue Bold Condensed"/>
          <a:sym typeface="Helvetica Neue Bold Condensed"/>
        </a:defRPr>
      </a:lvl1pPr>
      <a:lvl2pPr marL="1625600" marR="0" indent="-812800" algn="l" defTabSz="825500" rtl="0" latinLnBrk="0">
        <a:lnSpc>
          <a:spcPct val="100000"/>
        </a:lnSpc>
        <a:spcBef>
          <a:spcPts val="5900"/>
        </a:spcBef>
        <a:spcAft>
          <a:spcPts val="0"/>
        </a:spcAft>
        <a:buClrTx/>
        <a:buSzPct val="65000"/>
        <a:buFontTx/>
        <a:buBlip>
          <a:blip r:embed="rId16"/>
        </a:buBlip>
        <a:defRPr sz="4600" b="0" i="0" u="none" strike="noStrike" cap="none" spc="0" baseline="0">
          <a:solidFill>
            <a:srgbClr val="EEEEEE"/>
          </a:solidFill>
          <a:uFillTx/>
          <a:latin typeface="Helvetica Neue Bold Condensed"/>
          <a:ea typeface="Helvetica Neue Bold Condensed"/>
          <a:cs typeface="Helvetica Neue Bold Condensed"/>
          <a:sym typeface="Helvetica Neue Bold Condensed"/>
        </a:defRPr>
      </a:lvl2pPr>
      <a:lvl3pPr marL="2438400" marR="0" indent="-812800" algn="l" defTabSz="825500" rtl="0" latinLnBrk="0">
        <a:lnSpc>
          <a:spcPct val="100000"/>
        </a:lnSpc>
        <a:spcBef>
          <a:spcPts val="5900"/>
        </a:spcBef>
        <a:spcAft>
          <a:spcPts val="0"/>
        </a:spcAft>
        <a:buClrTx/>
        <a:buSzPct val="65000"/>
        <a:buFontTx/>
        <a:buBlip>
          <a:blip r:embed="rId16"/>
        </a:buBlip>
        <a:defRPr sz="4600" b="0" i="0" u="none" strike="noStrike" cap="none" spc="0" baseline="0">
          <a:solidFill>
            <a:srgbClr val="EEEEEE"/>
          </a:solidFill>
          <a:uFillTx/>
          <a:latin typeface="Helvetica Neue Bold Condensed"/>
          <a:ea typeface="Helvetica Neue Bold Condensed"/>
          <a:cs typeface="Helvetica Neue Bold Condensed"/>
          <a:sym typeface="Helvetica Neue Bold Condensed"/>
        </a:defRPr>
      </a:lvl3pPr>
      <a:lvl4pPr marL="3251200" marR="0" indent="-812800" algn="l" defTabSz="825500" rtl="0" latinLnBrk="0">
        <a:lnSpc>
          <a:spcPct val="100000"/>
        </a:lnSpc>
        <a:spcBef>
          <a:spcPts val="5900"/>
        </a:spcBef>
        <a:spcAft>
          <a:spcPts val="0"/>
        </a:spcAft>
        <a:buClrTx/>
        <a:buSzPct val="65000"/>
        <a:buFontTx/>
        <a:buBlip>
          <a:blip r:embed="rId16"/>
        </a:buBlip>
        <a:defRPr sz="4600" b="0" i="0" u="none" strike="noStrike" cap="none" spc="0" baseline="0">
          <a:solidFill>
            <a:srgbClr val="EEEEEE"/>
          </a:solidFill>
          <a:uFillTx/>
          <a:latin typeface="Helvetica Neue Bold Condensed"/>
          <a:ea typeface="Helvetica Neue Bold Condensed"/>
          <a:cs typeface="Helvetica Neue Bold Condensed"/>
          <a:sym typeface="Helvetica Neue Bold Condensed"/>
        </a:defRPr>
      </a:lvl4pPr>
      <a:lvl5pPr marL="4064000" marR="0" indent="-812800" algn="l" defTabSz="825500" rtl="0" latinLnBrk="0">
        <a:lnSpc>
          <a:spcPct val="100000"/>
        </a:lnSpc>
        <a:spcBef>
          <a:spcPts val="5900"/>
        </a:spcBef>
        <a:spcAft>
          <a:spcPts val="0"/>
        </a:spcAft>
        <a:buClrTx/>
        <a:buSzPct val="65000"/>
        <a:buFontTx/>
        <a:buBlip>
          <a:blip r:embed="rId16"/>
        </a:buBlip>
        <a:defRPr sz="4600" b="0" i="0" u="none" strike="noStrike" cap="none" spc="0" baseline="0">
          <a:solidFill>
            <a:srgbClr val="EEEEEE"/>
          </a:solidFill>
          <a:uFillTx/>
          <a:latin typeface="Helvetica Neue Bold Condensed"/>
          <a:ea typeface="Helvetica Neue Bold Condensed"/>
          <a:cs typeface="Helvetica Neue Bold Condensed"/>
          <a:sym typeface="Helvetica Neue Bold Condensed"/>
        </a:defRPr>
      </a:lvl5pPr>
      <a:lvl6pPr marL="4876800" marR="0" indent="-812800" algn="l" defTabSz="825500" rtl="0" latinLnBrk="0">
        <a:lnSpc>
          <a:spcPct val="100000"/>
        </a:lnSpc>
        <a:spcBef>
          <a:spcPts val="5900"/>
        </a:spcBef>
        <a:spcAft>
          <a:spcPts val="0"/>
        </a:spcAft>
        <a:buClrTx/>
        <a:buSzPct val="65000"/>
        <a:buFontTx/>
        <a:buBlip>
          <a:blip r:embed="rId16"/>
        </a:buBlip>
        <a:defRPr sz="4600" b="0" i="0" u="none" strike="noStrike" cap="none" spc="0" baseline="0">
          <a:solidFill>
            <a:srgbClr val="EEEEEE"/>
          </a:solidFill>
          <a:uFillTx/>
          <a:latin typeface="Helvetica Neue Bold Condensed"/>
          <a:ea typeface="Helvetica Neue Bold Condensed"/>
          <a:cs typeface="Helvetica Neue Bold Condensed"/>
          <a:sym typeface="Helvetica Neue Bold Condensed"/>
        </a:defRPr>
      </a:lvl6pPr>
      <a:lvl7pPr marL="5689600" marR="0" indent="-812800" algn="l" defTabSz="825500" rtl="0" latinLnBrk="0">
        <a:lnSpc>
          <a:spcPct val="100000"/>
        </a:lnSpc>
        <a:spcBef>
          <a:spcPts val="5900"/>
        </a:spcBef>
        <a:spcAft>
          <a:spcPts val="0"/>
        </a:spcAft>
        <a:buClrTx/>
        <a:buSzPct val="65000"/>
        <a:buFontTx/>
        <a:buBlip>
          <a:blip r:embed="rId16"/>
        </a:buBlip>
        <a:defRPr sz="4600" b="0" i="0" u="none" strike="noStrike" cap="none" spc="0" baseline="0">
          <a:solidFill>
            <a:srgbClr val="EEEEEE"/>
          </a:solidFill>
          <a:uFillTx/>
          <a:latin typeface="Helvetica Neue Bold Condensed"/>
          <a:ea typeface="Helvetica Neue Bold Condensed"/>
          <a:cs typeface="Helvetica Neue Bold Condensed"/>
          <a:sym typeface="Helvetica Neue Bold Condensed"/>
        </a:defRPr>
      </a:lvl7pPr>
      <a:lvl8pPr marL="6502400" marR="0" indent="-812800" algn="l" defTabSz="825500" rtl="0" latinLnBrk="0">
        <a:lnSpc>
          <a:spcPct val="100000"/>
        </a:lnSpc>
        <a:spcBef>
          <a:spcPts val="5900"/>
        </a:spcBef>
        <a:spcAft>
          <a:spcPts val="0"/>
        </a:spcAft>
        <a:buClrTx/>
        <a:buSzPct val="65000"/>
        <a:buFontTx/>
        <a:buBlip>
          <a:blip r:embed="rId16"/>
        </a:buBlip>
        <a:defRPr sz="4600" b="0" i="0" u="none" strike="noStrike" cap="none" spc="0" baseline="0">
          <a:solidFill>
            <a:srgbClr val="EEEEEE"/>
          </a:solidFill>
          <a:uFillTx/>
          <a:latin typeface="Helvetica Neue Bold Condensed"/>
          <a:ea typeface="Helvetica Neue Bold Condensed"/>
          <a:cs typeface="Helvetica Neue Bold Condensed"/>
          <a:sym typeface="Helvetica Neue Bold Condensed"/>
        </a:defRPr>
      </a:lvl8pPr>
      <a:lvl9pPr marL="7315200" marR="0" indent="-812800" algn="l" defTabSz="825500" rtl="0" latinLnBrk="0">
        <a:lnSpc>
          <a:spcPct val="100000"/>
        </a:lnSpc>
        <a:spcBef>
          <a:spcPts val="5900"/>
        </a:spcBef>
        <a:spcAft>
          <a:spcPts val="0"/>
        </a:spcAft>
        <a:buClrTx/>
        <a:buSzPct val="65000"/>
        <a:buFontTx/>
        <a:buBlip>
          <a:blip r:embed="rId16"/>
        </a:buBlip>
        <a:defRPr sz="4600" b="0" i="0" u="none" strike="noStrike" cap="none" spc="0" baseline="0">
          <a:solidFill>
            <a:srgbClr val="EEEEEE"/>
          </a:solidFill>
          <a:uFillTx/>
          <a:latin typeface="Helvetica Neue Bold Condensed"/>
          <a:ea typeface="Helvetica Neue Bold Condensed"/>
          <a:cs typeface="Helvetica Neue Bold Condensed"/>
          <a:sym typeface="Helvetica Neue Bold Condensed"/>
        </a:defRPr>
      </a:lvl9pPr>
    </p:bodyStyle>
    <p:otherStyle>
      <a:lvl1pPr marL="0" marR="0" indent="0" algn="ctr" defTabSz="825500" latinLnBrk="0">
        <a:lnSpc>
          <a:spcPct val="100000"/>
        </a:lnSpc>
        <a:spcBef>
          <a:spcPts val="0"/>
        </a:spcBef>
        <a:spcAft>
          <a:spcPts val="0"/>
        </a:spcAft>
        <a:buClrTx/>
        <a:buSzTx/>
        <a:buFontTx/>
        <a:buNone/>
        <a:defRPr sz="2400" b="1" i="0" u="none" strike="noStrike" cap="none" spc="0" baseline="0">
          <a:solidFill>
            <a:schemeClr val="tx1"/>
          </a:solidFill>
          <a:uFillTx/>
          <a:latin typeface="+mn-lt"/>
          <a:ea typeface="+mn-ea"/>
          <a:cs typeface="+mn-cs"/>
          <a:sym typeface="Superclarendon Regular"/>
        </a:defRPr>
      </a:lvl1pPr>
      <a:lvl2pPr marL="0" marR="0" indent="228600" algn="ctr" defTabSz="825500" latinLnBrk="0">
        <a:lnSpc>
          <a:spcPct val="100000"/>
        </a:lnSpc>
        <a:spcBef>
          <a:spcPts val="0"/>
        </a:spcBef>
        <a:spcAft>
          <a:spcPts val="0"/>
        </a:spcAft>
        <a:buClrTx/>
        <a:buSzTx/>
        <a:buFontTx/>
        <a:buNone/>
        <a:defRPr sz="2400" b="1" i="0" u="none" strike="noStrike" cap="none" spc="0" baseline="0">
          <a:solidFill>
            <a:schemeClr val="tx1"/>
          </a:solidFill>
          <a:uFillTx/>
          <a:latin typeface="+mn-lt"/>
          <a:ea typeface="+mn-ea"/>
          <a:cs typeface="+mn-cs"/>
          <a:sym typeface="Superclarendon Regular"/>
        </a:defRPr>
      </a:lvl2pPr>
      <a:lvl3pPr marL="0" marR="0" indent="457200" algn="ctr" defTabSz="825500" latinLnBrk="0">
        <a:lnSpc>
          <a:spcPct val="100000"/>
        </a:lnSpc>
        <a:spcBef>
          <a:spcPts val="0"/>
        </a:spcBef>
        <a:spcAft>
          <a:spcPts val="0"/>
        </a:spcAft>
        <a:buClrTx/>
        <a:buSzTx/>
        <a:buFontTx/>
        <a:buNone/>
        <a:defRPr sz="2400" b="1" i="0" u="none" strike="noStrike" cap="none" spc="0" baseline="0">
          <a:solidFill>
            <a:schemeClr val="tx1"/>
          </a:solidFill>
          <a:uFillTx/>
          <a:latin typeface="+mn-lt"/>
          <a:ea typeface="+mn-ea"/>
          <a:cs typeface="+mn-cs"/>
          <a:sym typeface="Superclarendon Regular"/>
        </a:defRPr>
      </a:lvl3pPr>
      <a:lvl4pPr marL="0" marR="0" indent="685800" algn="ctr" defTabSz="825500" latinLnBrk="0">
        <a:lnSpc>
          <a:spcPct val="100000"/>
        </a:lnSpc>
        <a:spcBef>
          <a:spcPts val="0"/>
        </a:spcBef>
        <a:spcAft>
          <a:spcPts val="0"/>
        </a:spcAft>
        <a:buClrTx/>
        <a:buSzTx/>
        <a:buFontTx/>
        <a:buNone/>
        <a:defRPr sz="2400" b="1" i="0" u="none" strike="noStrike" cap="none" spc="0" baseline="0">
          <a:solidFill>
            <a:schemeClr val="tx1"/>
          </a:solidFill>
          <a:uFillTx/>
          <a:latin typeface="+mn-lt"/>
          <a:ea typeface="+mn-ea"/>
          <a:cs typeface="+mn-cs"/>
          <a:sym typeface="Superclarendon Regular"/>
        </a:defRPr>
      </a:lvl4pPr>
      <a:lvl5pPr marL="0" marR="0" indent="914400" algn="ctr" defTabSz="825500" latinLnBrk="0">
        <a:lnSpc>
          <a:spcPct val="100000"/>
        </a:lnSpc>
        <a:spcBef>
          <a:spcPts val="0"/>
        </a:spcBef>
        <a:spcAft>
          <a:spcPts val="0"/>
        </a:spcAft>
        <a:buClrTx/>
        <a:buSzTx/>
        <a:buFontTx/>
        <a:buNone/>
        <a:defRPr sz="2400" b="1" i="0" u="none" strike="noStrike" cap="none" spc="0" baseline="0">
          <a:solidFill>
            <a:schemeClr val="tx1"/>
          </a:solidFill>
          <a:uFillTx/>
          <a:latin typeface="+mn-lt"/>
          <a:ea typeface="+mn-ea"/>
          <a:cs typeface="+mn-cs"/>
          <a:sym typeface="Superclarendon Regular"/>
        </a:defRPr>
      </a:lvl5pPr>
      <a:lvl6pPr marL="0" marR="0" indent="1143000" algn="ctr" defTabSz="825500" latinLnBrk="0">
        <a:lnSpc>
          <a:spcPct val="100000"/>
        </a:lnSpc>
        <a:spcBef>
          <a:spcPts val="0"/>
        </a:spcBef>
        <a:spcAft>
          <a:spcPts val="0"/>
        </a:spcAft>
        <a:buClrTx/>
        <a:buSzTx/>
        <a:buFontTx/>
        <a:buNone/>
        <a:defRPr sz="2400" b="1" i="0" u="none" strike="noStrike" cap="none" spc="0" baseline="0">
          <a:solidFill>
            <a:schemeClr val="tx1"/>
          </a:solidFill>
          <a:uFillTx/>
          <a:latin typeface="+mn-lt"/>
          <a:ea typeface="+mn-ea"/>
          <a:cs typeface="+mn-cs"/>
          <a:sym typeface="Superclarendon Regular"/>
        </a:defRPr>
      </a:lvl6pPr>
      <a:lvl7pPr marL="0" marR="0" indent="1371600" algn="ctr" defTabSz="825500" latinLnBrk="0">
        <a:lnSpc>
          <a:spcPct val="100000"/>
        </a:lnSpc>
        <a:spcBef>
          <a:spcPts val="0"/>
        </a:spcBef>
        <a:spcAft>
          <a:spcPts val="0"/>
        </a:spcAft>
        <a:buClrTx/>
        <a:buSzTx/>
        <a:buFontTx/>
        <a:buNone/>
        <a:defRPr sz="2400" b="1" i="0" u="none" strike="noStrike" cap="none" spc="0" baseline="0">
          <a:solidFill>
            <a:schemeClr val="tx1"/>
          </a:solidFill>
          <a:uFillTx/>
          <a:latin typeface="+mn-lt"/>
          <a:ea typeface="+mn-ea"/>
          <a:cs typeface="+mn-cs"/>
          <a:sym typeface="Superclarendon Regular"/>
        </a:defRPr>
      </a:lvl7pPr>
      <a:lvl8pPr marL="0" marR="0" indent="1600200" algn="ctr" defTabSz="825500" latinLnBrk="0">
        <a:lnSpc>
          <a:spcPct val="100000"/>
        </a:lnSpc>
        <a:spcBef>
          <a:spcPts val="0"/>
        </a:spcBef>
        <a:spcAft>
          <a:spcPts val="0"/>
        </a:spcAft>
        <a:buClrTx/>
        <a:buSzTx/>
        <a:buFontTx/>
        <a:buNone/>
        <a:defRPr sz="2400" b="1" i="0" u="none" strike="noStrike" cap="none" spc="0" baseline="0">
          <a:solidFill>
            <a:schemeClr val="tx1"/>
          </a:solidFill>
          <a:uFillTx/>
          <a:latin typeface="+mn-lt"/>
          <a:ea typeface="+mn-ea"/>
          <a:cs typeface="+mn-cs"/>
          <a:sym typeface="Superclarendon Regular"/>
        </a:defRPr>
      </a:lvl8pPr>
      <a:lvl9pPr marL="0" marR="0" indent="1828800" algn="ctr" defTabSz="825500" latinLnBrk="0">
        <a:lnSpc>
          <a:spcPct val="100000"/>
        </a:lnSpc>
        <a:spcBef>
          <a:spcPts val="0"/>
        </a:spcBef>
        <a:spcAft>
          <a:spcPts val="0"/>
        </a:spcAft>
        <a:buClrTx/>
        <a:buSzTx/>
        <a:buFontTx/>
        <a:buNone/>
        <a:defRPr sz="2400" b="1" i="0" u="none" strike="noStrike" cap="none" spc="0" baseline="0">
          <a:solidFill>
            <a:schemeClr val="tx1"/>
          </a:solidFill>
          <a:uFillTx/>
          <a:latin typeface="+mn-lt"/>
          <a:ea typeface="+mn-ea"/>
          <a:cs typeface="+mn-cs"/>
          <a:sym typeface="Superclarendon Regular"/>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4.xml"/><Relationship Id="rId2" Type="http://schemas.openxmlformats.org/officeDocument/2006/relationships/image" Target="../media/image10.png"/><Relationship Id="rId1"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image" Target="../media/image2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13.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 name="image 1.jpg" descr="image 1.jpg"/>
          <p:cNvPicPr/>
          <p:nvPr>
            <p:ph type="pic" idx="21"/>
          </p:nvPr>
        </p:nvPicPr>
        <p:blipFill>
          <a:blip r:embed="rId1"/>
          <a:stretch>
            <a:fillRect/>
          </a:stretch>
        </p:blipFill>
        <p:spPr>
          <a:xfrm>
            <a:off x="12560300" y="1028700"/>
            <a:ext cx="10553700" cy="11656616"/>
          </a:xfrm>
          <a:prstGeom prst="rect">
            <a:avLst/>
          </a:prstGeom>
        </p:spPr>
      </p:pic>
      <p:sp>
        <p:nvSpPr>
          <p:cNvPr id="144" name="ITE-1008_B2_11"/>
          <p:cNvSpPr txBox="1"/>
          <p:nvPr>
            <p:ph type="title"/>
          </p:nvPr>
        </p:nvSpPr>
        <p:spPr>
          <a:xfrm>
            <a:off x="1435100" y="2460625"/>
            <a:ext cx="10464800" cy="5765800"/>
          </a:xfrm>
          <a:prstGeom prst="rect">
            <a:avLst/>
          </a:prstGeom>
        </p:spPr>
        <p:txBody>
          <a:bodyPr anchor="ctr"/>
          <a:lstStyle/>
          <a:p>
            <a:pPr>
              <a:defRPr sz="4000" spc="-119"/>
            </a:pPr>
          </a:p>
          <a:p>
            <a:pPr>
              <a:defRPr sz="4000" spc="-119"/>
            </a:pPr>
          </a:p>
          <a:p>
            <a:pPr>
              <a:defRPr sz="4000" spc="-119"/>
            </a:pPr>
          </a:p>
          <a:p>
            <a:pPr>
              <a:defRPr sz="4000" spc="-119"/>
            </a:pPr>
            <a:r>
              <a:rPr>
                <a:latin typeface="Calibri" panose="020F0502020204030204" charset="0"/>
                <a:cs typeface="Calibri" panose="020F0502020204030204" charset="0"/>
              </a:rPr>
              <a:t>ITE-1008_B2_11</a:t>
            </a:r>
            <a:endParaRPr>
              <a:latin typeface="Calibri" panose="020F0502020204030204" charset="0"/>
              <a:cs typeface="Calibri" panose="020F0502020204030204" charset="0"/>
            </a:endParaRPr>
          </a:p>
        </p:txBody>
      </p:sp>
      <p:sp>
        <p:nvSpPr>
          <p:cNvPr id="145" name="Submitted To-…"/>
          <p:cNvSpPr txBox="1"/>
          <p:nvPr>
            <p:ph type="body" sz="quarter" idx="1"/>
          </p:nvPr>
        </p:nvSpPr>
        <p:spPr>
          <a:prstGeom prst="rect">
            <a:avLst/>
          </a:prstGeom>
        </p:spPr>
        <p:txBody>
          <a:bodyPr/>
          <a:lstStyle/>
          <a:p>
            <a:pPr>
              <a:defRPr sz="3600"/>
            </a:pPr>
            <a:r>
              <a:rPr>
                <a:latin typeface="Calibri" panose="020F0502020204030204" charset="0"/>
                <a:cs typeface="Calibri" panose="020F0502020204030204" charset="0"/>
              </a:rPr>
              <a:t>Submitted To- </a:t>
            </a:r>
            <a:endParaRPr>
              <a:latin typeface="Calibri" panose="020F0502020204030204" charset="0"/>
              <a:cs typeface="Calibri" panose="020F0502020204030204" charset="0"/>
            </a:endParaRPr>
          </a:p>
          <a:p>
            <a:pPr>
              <a:defRPr sz="3600"/>
            </a:pPr>
            <a:r>
              <a:rPr>
                <a:latin typeface="Calibri" panose="020F0502020204030204" charset="0"/>
                <a:cs typeface="Calibri" panose="020F0502020204030204" charset="0"/>
              </a:rPr>
              <a:t>Prof. Jayakumar Sadhasivam </a:t>
            </a:r>
            <a:endParaRPr sz="1200">
              <a:latin typeface="Calibri" panose="020F0502020204030204" charset="0"/>
              <a:cs typeface="Calibri" panose="020F0502020204030204" charset="0"/>
            </a:endParaRPr>
          </a:p>
          <a:p>
            <a:pPr>
              <a:defRPr sz="3600"/>
            </a:pPr>
            <a:endParaRPr sz="1200">
              <a:latin typeface="Calibri" panose="020F0502020204030204" charset="0"/>
              <a:cs typeface="Calibri" panose="020F0502020204030204" charset="0"/>
            </a:endParaRPr>
          </a:p>
          <a:p>
            <a:pPr>
              <a:defRPr sz="3600"/>
            </a:pPr>
            <a:endParaRPr sz="1200">
              <a:latin typeface="Calibri" panose="020F0502020204030204" charset="0"/>
              <a:cs typeface="Calibri" panose="020F0502020204030204" charset="0"/>
            </a:endParaRPr>
          </a:p>
          <a:p>
            <a:pPr>
              <a:defRPr sz="3600"/>
            </a:pPr>
            <a:endParaRPr sz="1200">
              <a:latin typeface="Calibri" panose="020F0502020204030204" charset="0"/>
              <a:cs typeface="Calibri" panose="020F0502020204030204" charset="0"/>
            </a:endParaRPr>
          </a:p>
          <a:p>
            <a:pPr>
              <a:defRPr sz="3600"/>
            </a:pPr>
            <a:endParaRPr sz="1200">
              <a:latin typeface="Calibri" panose="020F0502020204030204" charset="0"/>
              <a:cs typeface="Calibri" panose="020F0502020204030204" charset="0"/>
            </a:endParaRPr>
          </a:p>
          <a:p>
            <a:pPr>
              <a:defRPr sz="3600"/>
            </a:pPr>
            <a:r>
              <a:rPr>
                <a:latin typeface="Calibri" panose="020F0502020204030204" charset="0"/>
                <a:cs typeface="Calibri" panose="020F0502020204030204" charset="0"/>
              </a:rPr>
              <a:t>Submitted By-</a:t>
            </a:r>
            <a:endParaRPr>
              <a:latin typeface="Calibri" panose="020F0502020204030204" charset="0"/>
              <a:cs typeface="Calibri" panose="020F0502020204030204" charset="0"/>
            </a:endParaRPr>
          </a:p>
          <a:p>
            <a:pPr>
              <a:defRPr sz="3600"/>
            </a:pPr>
            <a:r>
              <a:rPr>
                <a:latin typeface="Calibri" panose="020F0502020204030204" charset="0"/>
                <a:cs typeface="Calibri" panose="020F0502020204030204" charset="0"/>
              </a:rPr>
              <a:t>Arnab Poddar (19BIT0097)</a:t>
            </a:r>
            <a:endParaRPr>
              <a:latin typeface="Calibri" panose="020F0502020204030204" charset="0"/>
              <a:cs typeface="Calibri" panose="020F0502020204030204" charset="0"/>
            </a:endParaRPr>
          </a:p>
          <a:p>
            <a:pPr>
              <a:defRPr sz="3600"/>
            </a:pPr>
            <a:r>
              <a:rPr>
                <a:latin typeface="Calibri" panose="020F0502020204030204" charset="0"/>
                <a:cs typeface="Calibri" panose="020F0502020204030204" charset="0"/>
              </a:rPr>
              <a:t>Shresth Raj (19BIT0120)</a:t>
            </a:r>
            <a:endParaRPr>
              <a:latin typeface="Calibri" panose="020F0502020204030204" charset="0"/>
              <a:cs typeface="Calibri" panose="020F0502020204030204" charset="0"/>
            </a:endParaRPr>
          </a:p>
          <a:p>
            <a:pPr>
              <a:defRPr sz="3600"/>
            </a:pPr>
            <a:r>
              <a:rPr>
                <a:latin typeface="Calibri" panose="020F0502020204030204" charset="0"/>
                <a:cs typeface="Calibri" panose="020F0502020204030204" charset="0"/>
              </a:rPr>
              <a:t>Nikhar Gangwar (19BIT0083)</a:t>
            </a:r>
            <a:endParaRPr>
              <a:latin typeface="Calibri" panose="020F0502020204030204" charset="0"/>
              <a:cs typeface="Calibri" panose="020F0502020204030204" charset="0"/>
            </a:endParaRPr>
          </a:p>
          <a:p>
            <a:pPr>
              <a:defRPr sz="3600"/>
            </a:pPr>
            <a:r>
              <a:rPr>
                <a:latin typeface="Calibri" panose="020F0502020204030204" charset="0"/>
                <a:cs typeface="Calibri" panose="020F0502020204030204" charset="0"/>
              </a:rPr>
              <a:t>Manav Popli (19BIT0103)</a:t>
            </a:r>
            <a:endParaRPr>
              <a:latin typeface="Calibri" panose="020F0502020204030204" charset="0"/>
              <a:cs typeface="Calibri" panose="020F0502020204030204" charset="0"/>
            </a:endParaRPr>
          </a:p>
        </p:txBody>
      </p:sp>
      <p:pic>
        <p:nvPicPr>
          <p:cNvPr id="146" name="logo (1).png" descr="logo (1).png"/>
          <p:cNvPicPr>
            <a:picLocks noChangeAspect="1"/>
          </p:cNvPicPr>
          <p:nvPr/>
        </p:nvPicPr>
        <p:blipFill>
          <a:blip r:embed="rId2"/>
          <a:stretch>
            <a:fillRect/>
          </a:stretch>
        </p:blipFill>
        <p:spPr>
          <a:xfrm>
            <a:off x="2182147" y="3481517"/>
            <a:ext cx="8728136" cy="1991656"/>
          </a:xfrm>
          <a:prstGeom prst="rect">
            <a:avLst/>
          </a:prstGeom>
          <a:ln w="12700">
            <a:miter lim="400000"/>
            <a:headEnd/>
            <a:tailEnd/>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X38WOO3_CmQsMx0Mn4T0EDlNgE5XvgqJAqMODccjEIkIhGPM3qzZK8VytepUIPcU1r33HXMg-DyjMYDLKeWTuYsICuzCrv3BrrpBsrwAYFF8RLHmlyJJBRE7d4rEdVFKpvlTLIQp.png" descr="X38WOO3_CmQsMx0Mn4T0EDlNgE5XvgqJAqMODccjEIkIhGPM3qzZK8VytepUIPcU1r33HXMg-DyjMYDLKeWTuYsICuzCrv3BrrpBsrwAYFF8RLHmlyJJBRE7d4rEdVFKpvlTLIQp.png"/>
          <p:cNvPicPr>
            <a:picLocks noChangeAspect="1"/>
          </p:cNvPicPr>
          <p:nvPr>
            <p:ph type="pic" idx="21"/>
          </p:nvPr>
        </p:nvPicPr>
        <p:blipFill>
          <a:blip r:embed="rId1"/>
          <a:srcRect l="2499" r="2499"/>
          <a:stretch>
            <a:fillRect/>
          </a:stretch>
        </p:blipFill>
        <p:spPr>
          <a:xfrm>
            <a:off x="0" y="0"/>
            <a:ext cx="24384000" cy="13716000"/>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ource Code-"/>
          <p:cNvSpPr txBox="1"/>
          <p:nvPr/>
        </p:nvSpPr>
        <p:spPr>
          <a:xfrm>
            <a:off x="1294572" y="847914"/>
            <a:ext cx="3682365" cy="901700"/>
          </a:xfrm>
          <a:prstGeom prst="rect">
            <a:avLst/>
          </a:prstGeom>
          <a:ln w="12700">
            <a:miter lim="400000"/>
          </a:ln>
        </p:spPr>
        <p:txBody>
          <a:bodyPr wrap="none" lIns="50800" tIns="50800" rIns="50800" bIns="50800" anchor="ctr">
            <a:spAutoFit/>
          </a:bodyPr>
          <a:lstStyle/>
          <a:p>
            <a:r>
              <a:rPr>
                <a:latin typeface="Calibri" panose="020F0502020204030204" charset="0"/>
                <a:cs typeface="Calibri" panose="020F0502020204030204" charset="0"/>
              </a:rPr>
              <a:t>Source Code</a:t>
            </a:r>
            <a:r>
              <a:t>-</a:t>
            </a:r>
          </a:p>
        </p:txBody>
      </p:sp>
      <p:pic>
        <p:nvPicPr>
          <p:cNvPr id="180" name="Screenshot 2020-10-29 at 12.24.35 PM.png" descr="Screenshot 2020-10-29 at 12.24.35 PM.png"/>
          <p:cNvPicPr>
            <a:picLocks noChangeAspect="1"/>
          </p:cNvPicPr>
          <p:nvPr/>
        </p:nvPicPr>
        <p:blipFill>
          <a:blip r:embed="rId1"/>
          <a:stretch>
            <a:fillRect/>
          </a:stretch>
        </p:blipFill>
        <p:spPr>
          <a:xfrm>
            <a:off x="3185045" y="1917468"/>
            <a:ext cx="18013910" cy="10853760"/>
          </a:xfrm>
          <a:prstGeom prst="rect">
            <a:avLst/>
          </a:prstGeom>
          <a:ln w="12700">
            <a:miter lim="400000"/>
            <a:headEnd/>
            <a:tailEnd/>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Screenshot 2020-10-29 at 12.24.57 PM.png" descr="Screenshot 2020-10-29 at 12.24.57 PM.png"/>
          <p:cNvPicPr>
            <a:picLocks noChangeAspect="1"/>
          </p:cNvPicPr>
          <p:nvPr/>
        </p:nvPicPr>
        <p:blipFill>
          <a:blip r:embed="rId1"/>
          <a:stretch>
            <a:fillRect/>
          </a:stretch>
        </p:blipFill>
        <p:spPr>
          <a:xfrm>
            <a:off x="2132447" y="796907"/>
            <a:ext cx="20119106" cy="12122186"/>
          </a:xfrm>
          <a:prstGeom prst="rect">
            <a:avLst/>
          </a:prstGeom>
          <a:ln w="12700">
            <a:miter lim="400000"/>
            <a:headEnd/>
            <a:tailEnd/>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Conclusion:"/>
          <p:cNvSpPr txBox="1"/>
          <p:nvPr/>
        </p:nvSpPr>
        <p:spPr>
          <a:xfrm>
            <a:off x="10045383" y="1200909"/>
            <a:ext cx="4293235" cy="1178560"/>
          </a:xfrm>
          <a:prstGeom prst="rect">
            <a:avLst/>
          </a:prstGeom>
          <a:ln w="12700">
            <a:miter lim="400000"/>
          </a:ln>
        </p:spPr>
        <p:txBody>
          <a:bodyPr wrap="none" lIns="50800" tIns="50800" rIns="50800" bIns="50800" anchor="ctr">
            <a:spAutoFit/>
          </a:bodyPr>
          <a:lstStyle>
            <a:lvl1pPr>
              <a:defRPr sz="7000"/>
            </a:lvl1pPr>
          </a:lstStyle>
          <a:p>
            <a:r>
              <a:rPr>
                <a:latin typeface="Calibri" panose="020F0502020204030204" charset="0"/>
                <a:cs typeface="Calibri" panose="020F0502020204030204" charset="0"/>
              </a:rPr>
              <a:t>Conclusion</a:t>
            </a:r>
            <a:r>
              <a:t>:</a:t>
            </a:r>
          </a:p>
        </p:txBody>
      </p:sp>
      <p:sp>
        <p:nvSpPr>
          <p:cNvPr id="185" name="So we would like to conclude that, the problems regarding nutrition of people according to their preferred calories intake can be solved through this website. Moreover, the quest to search for different recipes along with their ingredients, steps, equipm"/>
          <p:cNvSpPr txBox="1"/>
          <p:nvPr/>
        </p:nvSpPr>
        <p:spPr>
          <a:xfrm>
            <a:off x="1287304" y="4006533"/>
            <a:ext cx="21809392" cy="5702935"/>
          </a:xfrm>
          <a:prstGeom prst="rect">
            <a:avLst/>
          </a:prstGeom>
          <a:ln w="12700">
            <a:miter lim="400000"/>
          </a:ln>
        </p:spPr>
        <p:txBody>
          <a:bodyPr lIns="50800" tIns="50800" rIns="50800" bIns="50800" anchor="ctr">
            <a:spAutoFit/>
          </a:bodyPr>
          <a:lstStyle>
            <a:lvl1pPr algn="just"/>
          </a:lstStyle>
          <a:p>
            <a:r>
              <a:rPr>
                <a:latin typeface="Calibri" panose="020F0502020204030204" charset="0"/>
                <a:cs typeface="Calibri" panose="020F0502020204030204" charset="0"/>
              </a:rPr>
              <a:t>So we would like to conclude that, the problems regarding nutrition of people according to their preferred calories intake can be solved through this website. Moreover, the quest to search for different recipes along with their ingredients, steps, equipment and most important with all its nutrients can be easily assessed by this website. The personal user-account will monitor all your daily updates regarding nutrition with full privacy. This website will play an important role in making people fit and healthy</a:t>
            </a:r>
            <a:endParaRPr>
              <a:latin typeface="Calibri" panose="020F0502020204030204" charset="0"/>
              <a:cs typeface="Calibri" panose="020F0502020204030204" charset="0"/>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References:"/>
          <p:cNvSpPr txBox="1"/>
          <p:nvPr/>
        </p:nvSpPr>
        <p:spPr>
          <a:xfrm>
            <a:off x="1803257" y="1222332"/>
            <a:ext cx="3273425" cy="901700"/>
          </a:xfrm>
          <a:prstGeom prst="rect">
            <a:avLst/>
          </a:prstGeom>
          <a:ln w="12700">
            <a:miter lim="400000"/>
          </a:ln>
        </p:spPr>
        <p:txBody>
          <a:bodyPr wrap="none" lIns="50800" tIns="50800" rIns="50800" bIns="50800" anchor="ctr">
            <a:spAutoFit/>
          </a:bodyPr>
          <a:lstStyle/>
          <a:p>
            <a:r>
              <a:rPr>
                <a:latin typeface="Calibri" panose="020F0502020204030204" charset="0"/>
                <a:cs typeface="Calibri" panose="020F0502020204030204" charset="0"/>
              </a:rPr>
              <a:t>References</a:t>
            </a:r>
            <a:r>
              <a:t>:</a:t>
            </a:r>
          </a:p>
        </p:txBody>
      </p:sp>
      <p:sp>
        <p:nvSpPr>
          <p:cNvPr id="188" name="https://rapidapi.com/spoonacular/api/recipe-food-nutrition…"/>
          <p:cNvSpPr txBox="1"/>
          <p:nvPr/>
        </p:nvSpPr>
        <p:spPr>
          <a:xfrm>
            <a:off x="2410318" y="4260021"/>
            <a:ext cx="17325340" cy="2501900"/>
          </a:xfrm>
          <a:prstGeom prst="rect">
            <a:avLst/>
          </a:prstGeom>
          <a:ln w="12700">
            <a:miter lim="400000"/>
          </a:ln>
        </p:spPr>
        <p:txBody>
          <a:bodyPr wrap="none" lIns="50800" tIns="50800" rIns="50800" bIns="50800" anchor="ctr">
            <a:spAutoFit/>
          </a:bodyPr>
          <a:lstStyle/>
          <a:p>
            <a:pPr marL="918845" indent="-918845" algn="l">
              <a:buSzPct val="65000"/>
              <a:buBlip>
                <a:blip r:embed="rId1"/>
              </a:buBlip>
            </a:pPr>
            <a:r>
              <a:rPr>
                <a:latin typeface="Calibri" panose="020F0502020204030204" charset="0"/>
                <a:cs typeface="Calibri" panose="020F0502020204030204" charset="0"/>
              </a:rPr>
              <a:t> </a:t>
            </a:r>
            <a:r>
              <a:rPr u="sng">
                <a:latin typeface="Calibri" panose="020F0502020204030204" charset="0"/>
                <a:cs typeface="Calibri" panose="020F0502020204030204" charset="0"/>
              </a:rPr>
              <a:t>https://rapidapi.com/spoonacular/api/recipe-food-nutrition</a:t>
            </a:r>
            <a:endParaRPr u="sng">
              <a:latin typeface="Calibri" panose="020F0502020204030204" charset="0"/>
              <a:cs typeface="Calibri" panose="020F0502020204030204" charset="0"/>
            </a:endParaRPr>
          </a:p>
          <a:p>
            <a:pPr marL="918845" indent="-918845" algn="l">
              <a:buSzPct val="65000"/>
              <a:buBlip>
                <a:blip r:embed="rId1"/>
              </a:buBlip>
            </a:pPr>
            <a:r>
              <a:rPr u="sng">
                <a:latin typeface="Calibri" panose="020F0502020204030204" charset="0"/>
                <a:cs typeface="Calibri" panose="020F0502020204030204" charset="0"/>
              </a:rPr>
              <a:t>www.w3shools.com</a:t>
            </a:r>
            <a:endParaRPr u="sng">
              <a:latin typeface="Calibri" panose="020F0502020204030204" charset="0"/>
              <a:cs typeface="Calibri" panose="020F0502020204030204" charset="0"/>
            </a:endParaRPr>
          </a:p>
          <a:p>
            <a:pPr marL="918845" indent="-918845" algn="l">
              <a:buSzPct val="65000"/>
              <a:buBlip>
                <a:blip r:embed="rId1"/>
              </a:buBlip>
            </a:pPr>
            <a:r>
              <a:rPr u="sng">
                <a:latin typeface="Calibri" panose="020F0502020204030204" charset="0"/>
                <a:cs typeface="Calibri" panose="020F0502020204030204" charset="0"/>
              </a:rPr>
              <a:t>www.php.net</a:t>
            </a:r>
            <a:endParaRPr u="sng">
              <a:latin typeface="Calibri" panose="020F0502020204030204" charset="0"/>
              <a:cs typeface="Calibri" panose="020F0502020204030204" charset="0"/>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ABSTRACT"/>
          <p:cNvSpPr txBox="1"/>
          <p:nvPr>
            <p:ph type="ctrTitle"/>
          </p:nvPr>
        </p:nvSpPr>
        <p:spPr>
          <a:xfrm>
            <a:off x="2211091" y="1817855"/>
            <a:ext cx="19621501" cy="4216401"/>
          </a:xfrm>
          <a:prstGeom prst="rect">
            <a:avLst/>
          </a:prstGeom>
          <a:solidFill>
            <a:srgbClr val="FFFFFF"/>
          </a:solidFill>
          <a:effectLst>
            <a:outerShdw blurRad="190500" dist="381000" dir="5400000" rotWithShape="0">
              <a:srgbClr val="000000"/>
            </a:outerShdw>
          </a:effectLst>
        </p:spPr>
        <p:txBody>
          <a:bodyPr anchor="ctr"/>
          <a:lstStyle>
            <a:lvl1pPr>
              <a:defRPr b="0" spc="0">
                <a:solidFill>
                  <a:schemeClr val="accent5">
                    <a:satOff val="2754"/>
                    <a:lumOff val="-4586"/>
                  </a:schemeClr>
                </a:solidFill>
                <a:latin typeface="Helvetica Neue Bold Condensed"/>
                <a:ea typeface="Helvetica Neue Bold Condensed"/>
                <a:cs typeface="Helvetica Neue Bold Condensed"/>
                <a:sym typeface="Helvetica Neue Bold Condensed"/>
              </a:defRPr>
            </a:lvl1pPr>
          </a:lstStyle>
          <a:p>
            <a:r>
              <a:t>ABSTRACT</a:t>
            </a:r>
          </a:p>
        </p:txBody>
      </p:sp>
      <p:sp>
        <p:nvSpPr>
          <p:cNvPr id="149" name="Now-a-days we all are living in a rush either in personal or professional life. And due to this current situation of COVID19 our health and immunity should be at the utmost importance. Inspite of this we barely give enough time for our diet and nutrition"/>
          <p:cNvSpPr txBox="1"/>
          <p:nvPr>
            <p:ph type="subTitle" sz="half" idx="1"/>
          </p:nvPr>
        </p:nvSpPr>
        <p:spPr>
          <a:xfrm>
            <a:off x="1157389" y="6744334"/>
            <a:ext cx="22317843" cy="5264151"/>
          </a:xfrm>
          <a:prstGeom prst="rect">
            <a:avLst/>
          </a:prstGeom>
        </p:spPr>
        <p:txBody>
          <a:bodyPr>
            <a:noAutofit/>
          </a:bodyPr>
          <a:lstStyle/>
          <a:p>
            <a:pPr algn="just" defTabSz="457200">
              <a:lnSpc>
                <a:spcPts val="7300"/>
              </a:lnSpc>
              <a:spcBef>
                <a:spcPts val="1600"/>
              </a:spcBef>
              <a:buClrTx/>
              <a:defRPr sz="4000">
                <a:solidFill>
                  <a:srgbClr val="FFFFFF"/>
                </a:solidFill>
                <a:latin typeface="Georgia" panose="02040502050405020303"/>
                <a:ea typeface="Georgia" panose="02040502050405020303"/>
                <a:cs typeface="Georgia" panose="02040502050405020303"/>
                <a:sym typeface="Georgia" panose="02040502050405020303"/>
              </a:defRPr>
            </a:pPr>
            <a:r>
              <a:rPr sz="3500"/>
              <a:t>Now-a-days we all are living in a rush either in personal or professional life. And due to this current situation of COVID19 our health and immunity should be at the utmost importance. Inspite of this we barely give enough time for our diet and nutrition. </a:t>
            </a:r>
            <a:endParaRPr sz="3500"/>
          </a:p>
          <a:p>
            <a:pPr algn="just" defTabSz="457200">
              <a:lnSpc>
                <a:spcPts val="7300"/>
              </a:lnSpc>
              <a:spcBef>
                <a:spcPts val="1600"/>
              </a:spcBef>
              <a:buClrTx/>
              <a:defRPr sz="4000">
                <a:solidFill>
                  <a:srgbClr val="000000"/>
                </a:solidFill>
                <a:latin typeface="Georgia" panose="02040502050405020303"/>
                <a:ea typeface="Georgia" panose="02040502050405020303"/>
                <a:cs typeface="Georgia" panose="02040502050405020303"/>
                <a:sym typeface="Georgia" panose="02040502050405020303"/>
              </a:defRPr>
            </a:pPr>
            <a:r>
              <a:rPr sz="3500">
                <a:solidFill>
                  <a:srgbClr val="FFFFFF"/>
                </a:solidFill>
              </a:rPr>
              <a:t>To provide a convenient solution of this problem we have made a web application called Meal Wagon, where one can set his fitness goals and diet preferences and the website will guide him through his daily meal plans and calorie intakes, helping him reach his target fitness state and maintain an ideal BMI(Body Mass Index).</a:t>
            </a:r>
            <a:r>
              <a:rPr sz="3500"/>
              <a:t> </a:t>
            </a:r>
            <a:endParaRPr sz="3500">
              <a:latin typeface="Times Roman"/>
              <a:ea typeface="Times Roman"/>
              <a:cs typeface="Times Roman"/>
              <a:sym typeface="Times Roman"/>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INTRODUCTION"/>
          <p:cNvSpPr txBox="1"/>
          <p:nvPr>
            <p:ph type="ctrTitle"/>
          </p:nvPr>
        </p:nvSpPr>
        <p:spPr>
          <a:xfrm>
            <a:off x="2381249" y="1817855"/>
            <a:ext cx="19621501" cy="4216401"/>
          </a:xfrm>
          <a:prstGeom prst="rect">
            <a:avLst/>
          </a:prstGeom>
          <a:solidFill>
            <a:srgbClr val="FFFFFF"/>
          </a:solidFill>
          <a:effectLst>
            <a:outerShdw blurRad="190500" dist="330200" dir="5400000" rotWithShape="0">
              <a:srgbClr val="000000"/>
            </a:outerShdw>
          </a:effectLst>
        </p:spPr>
        <p:txBody>
          <a:bodyPr anchor="ctr"/>
          <a:lstStyle>
            <a:lvl1pPr>
              <a:defRPr b="0" spc="0">
                <a:solidFill>
                  <a:schemeClr val="accent5">
                    <a:satOff val="2754"/>
                    <a:lumOff val="-4586"/>
                  </a:schemeClr>
                </a:solidFill>
                <a:latin typeface="Helvetica Neue Bold Condensed"/>
                <a:ea typeface="Helvetica Neue Bold Condensed"/>
                <a:cs typeface="Helvetica Neue Bold Condensed"/>
                <a:sym typeface="Helvetica Neue Bold Condensed"/>
              </a:defRPr>
            </a:lvl1pPr>
          </a:lstStyle>
          <a:p>
            <a:r>
              <a:t>INTRODUCTION</a:t>
            </a:r>
          </a:p>
        </p:txBody>
      </p:sp>
      <p:sp>
        <p:nvSpPr>
          <p:cNvPr id="152" name="Meal-Wagon is a vision through which health needs of eating good nutritious but tasty food is met to whomever it reaches to. This web app is a great source of keeping track of what to eat and at what time. This web app helps in generating a full day meal"/>
          <p:cNvSpPr txBox="1"/>
          <p:nvPr>
            <p:ph type="subTitle" sz="half" idx="1"/>
          </p:nvPr>
        </p:nvSpPr>
        <p:spPr>
          <a:xfrm>
            <a:off x="1306076" y="6743981"/>
            <a:ext cx="21771848" cy="4876844"/>
          </a:xfrm>
          <a:prstGeom prst="rect">
            <a:avLst/>
          </a:prstGeom>
        </p:spPr>
        <p:txBody>
          <a:bodyPr>
            <a:noAutofit/>
          </a:bodyPr>
          <a:lstStyle/>
          <a:p>
            <a:pPr algn="just" defTabSz="457200">
              <a:lnSpc>
                <a:spcPts val="7300"/>
              </a:lnSpc>
              <a:spcBef>
                <a:spcPts val="1600"/>
              </a:spcBef>
              <a:buClrTx/>
              <a:defRPr sz="4000">
                <a:solidFill>
                  <a:srgbClr val="FFFFFF"/>
                </a:solidFill>
                <a:latin typeface="Georgia" panose="02040502050405020303"/>
                <a:ea typeface="Georgia" panose="02040502050405020303"/>
                <a:cs typeface="Georgia" panose="02040502050405020303"/>
                <a:sym typeface="Georgia" panose="02040502050405020303"/>
              </a:defRPr>
            </a:pPr>
            <a:r>
              <a:rPr sz="3500"/>
              <a:t>Meal-Wagon is a vision through which health needs of eating good nutritious but tasty food is met to whomever it reaches to. This web app is a great source of keeping track of what to eat and at what time. This web app helps in generating a full day meal for the user which includes Breakfast, Lunch, Dinner and also keeps a track of how much nutrients has been taken by the user and how much is left for the day.</a:t>
            </a:r>
            <a:endParaRPr sz="3500"/>
          </a:p>
          <a:p>
            <a:pPr algn="just" defTabSz="457200">
              <a:lnSpc>
                <a:spcPts val="7300"/>
              </a:lnSpc>
              <a:spcBef>
                <a:spcPts val="1600"/>
              </a:spcBef>
              <a:buClrTx/>
              <a:defRPr sz="4000">
                <a:solidFill>
                  <a:srgbClr val="FFFFFF"/>
                </a:solidFill>
                <a:latin typeface="Georgia" panose="02040502050405020303"/>
                <a:ea typeface="Georgia" panose="02040502050405020303"/>
                <a:cs typeface="Georgia" panose="02040502050405020303"/>
                <a:sym typeface="Georgia" panose="02040502050405020303"/>
              </a:defRPr>
            </a:pPr>
            <a:r>
              <a:rPr sz="3500"/>
              <a:t>The user can also search the meals of his choice and can see the recipe of the meals .Also if the user does not like the meals generated ,he /she can generate a new meal.</a:t>
            </a:r>
            <a:endParaRPr sz="3500">
              <a:latin typeface="Times Roman"/>
              <a:ea typeface="Times Roman"/>
              <a:cs typeface="Times Roman"/>
              <a:sym typeface="Times Roman"/>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Process-Flow Diagram"/>
          <p:cNvSpPr txBox="1"/>
          <p:nvPr>
            <p:ph type="title"/>
          </p:nvPr>
        </p:nvSpPr>
        <p:spPr>
          <a:xfrm>
            <a:off x="1695925" y="11461750"/>
            <a:ext cx="22009101" cy="1714501"/>
          </a:xfrm>
          <a:prstGeom prst="rect">
            <a:avLst/>
          </a:prstGeom>
        </p:spPr>
        <p:txBody>
          <a:bodyPr/>
          <a:lstStyle/>
          <a:p>
            <a:r>
              <a:rPr>
                <a:latin typeface="Calibri" panose="020F0502020204030204" charset="0"/>
                <a:cs typeface="Calibri" panose="020F0502020204030204" charset="0"/>
              </a:rPr>
              <a:t>Process-Flow Diagram</a:t>
            </a:r>
            <a:endParaRPr>
              <a:latin typeface="Calibri" panose="020F0502020204030204" charset="0"/>
              <a:cs typeface="Calibri" panose="020F0502020204030204" charset="0"/>
            </a:endParaRPr>
          </a:p>
        </p:txBody>
      </p:sp>
      <p:pic>
        <p:nvPicPr>
          <p:cNvPr id="155" name="Blank diagram (1).png" descr="Blank diagram (1).png"/>
          <p:cNvPicPr>
            <a:picLocks noChangeAspect="1"/>
          </p:cNvPicPr>
          <p:nvPr/>
        </p:nvPicPr>
        <p:blipFill>
          <a:blip r:embed="rId1"/>
          <a:stretch>
            <a:fillRect/>
          </a:stretch>
        </p:blipFill>
        <p:spPr>
          <a:xfrm>
            <a:off x="3276013" y="701394"/>
            <a:ext cx="17831974" cy="10628329"/>
          </a:xfrm>
          <a:prstGeom prst="rect">
            <a:avLst/>
          </a:prstGeom>
          <a:ln w="12700">
            <a:miter lim="400000"/>
            <a:headEnd/>
            <a:tailEnd/>
          </a:ln>
          <a:effectLst>
            <a:outerShdw blurRad="190500" dist="254000" dir="5400000" rotWithShape="0">
              <a:srgbClr val="000000"/>
            </a:outerShdw>
          </a:effectLst>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Website Architecture"/>
          <p:cNvSpPr txBox="1"/>
          <p:nvPr>
            <p:ph type="title"/>
          </p:nvPr>
        </p:nvSpPr>
        <p:spPr>
          <a:xfrm>
            <a:off x="1555518" y="11461750"/>
            <a:ext cx="22009101" cy="1714501"/>
          </a:xfrm>
          <a:prstGeom prst="rect">
            <a:avLst/>
          </a:prstGeom>
        </p:spPr>
        <p:txBody>
          <a:bodyPr/>
          <a:lstStyle/>
          <a:p>
            <a:r>
              <a:rPr>
                <a:latin typeface="Calibri" panose="020F0502020204030204" charset="0"/>
                <a:cs typeface="Calibri" panose="020F0502020204030204" charset="0"/>
              </a:rPr>
              <a:t>Website Architecture</a:t>
            </a:r>
            <a:endParaRPr>
              <a:latin typeface="Calibri" panose="020F0502020204030204" charset="0"/>
              <a:cs typeface="Calibri" panose="020F0502020204030204" charset="0"/>
            </a:endParaRPr>
          </a:p>
        </p:txBody>
      </p:sp>
      <p:pic>
        <p:nvPicPr>
          <p:cNvPr id="158" name="imageLikeEmbed.png" descr="imageLikeEmbed.png"/>
          <p:cNvPicPr>
            <a:picLocks noChangeAspect="1"/>
          </p:cNvPicPr>
          <p:nvPr/>
        </p:nvPicPr>
        <p:blipFill>
          <a:blip r:embed="rId1"/>
          <a:stretch>
            <a:fillRect/>
          </a:stretch>
        </p:blipFill>
        <p:spPr>
          <a:xfrm>
            <a:off x="1115309" y="388495"/>
            <a:ext cx="22006977" cy="9668338"/>
          </a:xfrm>
          <a:prstGeom prst="rect">
            <a:avLst/>
          </a:prstGeom>
          <a:ln w="12700">
            <a:miter lim="400000"/>
            <a:headEnd/>
            <a:tailEnd/>
          </a:ln>
          <a:effectLst>
            <a:outerShdw blurRad="190500" dist="381000" dir="5400000" rotWithShape="0">
              <a:srgbClr val="000000"/>
            </a:outerShdw>
          </a:effectLst>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Modules Used:"/>
          <p:cNvSpPr txBox="1"/>
          <p:nvPr/>
        </p:nvSpPr>
        <p:spPr>
          <a:xfrm>
            <a:off x="9455785" y="966897"/>
            <a:ext cx="5472430" cy="1178560"/>
          </a:xfrm>
          <a:prstGeom prst="rect">
            <a:avLst/>
          </a:prstGeom>
          <a:ln w="12700">
            <a:miter lim="400000"/>
          </a:ln>
        </p:spPr>
        <p:txBody>
          <a:bodyPr wrap="none" lIns="50800" tIns="50800" rIns="50800" bIns="50800" anchor="ctr">
            <a:spAutoFit/>
          </a:bodyPr>
          <a:lstStyle/>
          <a:p>
            <a:r>
              <a:rPr sz="7000">
                <a:latin typeface="Calibri" panose="020F0502020204030204" charset="0"/>
                <a:cs typeface="Calibri" panose="020F0502020204030204" charset="0"/>
              </a:rPr>
              <a:t>Modules Used</a:t>
            </a:r>
            <a:r>
              <a:t>:</a:t>
            </a:r>
          </a:p>
        </p:txBody>
      </p:sp>
      <p:sp>
        <p:nvSpPr>
          <p:cNvPr id="161" name="Front-end Stack:…"/>
          <p:cNvSpPr txBox="1"/>
          <p:nvPr/>
        </p:nvSpPr>
        <p:spPr>
          <a:xfrm>
            <a:off x="1993345" y="2954480"/>
            <a:ext cx="19390995" cy="8903970"/>
          </a:xfrm>
          <a:prstGeom prst="rect">
            <a:avLst/>
          </a:prstGeom>
          <a:ln w="12700">
            <a:miter lim="400000"/>
          </a:ln>
        </p:spPr>
        <p:txBody>
          <a:bodyPr wrap="none" lIns="50800" tIns="50800" rIns="50800" bIns="50800" anchor="ctr">
            <a:spAutoFit/>
          </a:bodyPr>
          <a:lstStyle/>
          <a:p>
            <a:pPr marL="918845" indent="-918845" algn="l">
              <a:buSzPct val="65000"/>
              <a:buBlip>
                <a:blip r:embed="rId1"/>
              </a:buBlip>
            </a:pPr>
            <a:r>
              <a:rPr>
                <a:latin typeface="Calibri" panose="020F0502020204030204" charset="0"/>
                <a:cs typeface="Calibri" panose="020F0502020204030204" charset="0"/>
              </a:rPr>
              <a:t>Front-end Stack:</a:t>
            </a:r>
            <a:endParaRPr>
              <a:latin typeface="Calibri" panose="020F0502020204030204" charset="0"/>
              <a:cs typeface="Calibri" panose="020F0502020204030204" charset="0"/>
            </a:endParaRPr>
          </a:p>
          <a:p>
            <a:pPr marL="3357245" indent="-918845" algn="l">
              <a:buSzPct val="65000"/>
              <a:buBlip>
                <a:blip r:embed="rId2"/>
              </a:buBlip>
            </a:pPr>
            <a:r>
              <a:rPr>
                <a:latin typeface="Calibri" panose="020F0502020204030204" charset="0"/>
                <a:cs typeface="Calibri" panose="020F0502020204030204" charset="0"/>
              </a:rPr>
              <a:t>HTML</a:t>
            </a:r>
            <a:endParaRPr>
              <a:latin typeface="Calibri" panose="020F0502020204030204" charset="0"/>
              <a:cs typeface="Calibri" panose="020F0502020204030204" charset="0"/>
            </a:endParaRPr>
          </a:p>
          <a:p>
            <a:pPr marL="3357245" indent="-918845" algn="l">
              <a:buSzPct val="65000"/>
              <a:buBlip>
                <a:blip r:embed="rId2"/>
              </a:buBlip>
            </a:pPr>
            <a:r>
              <a:rPr>
                <a:latin typeface="Calibri" panose="020F0502020204030204" charset="0"/>
                <a:cs typeface="Calibri" panose="020F0502020204030204" charset="0"/>
              </a:rPr>
              <a:t>CSS</a:t>
            </a:r>
            <a:endParaRPr>
              <a:latin typeface="Calibri" panose="020F0502020204030204" charset="0"/>
              <a:cs typeface="Calibri" panose="020F0502020204030204" charset="0"/>
            </a:endParaRPr>
          </a:p>
          <a:p>
            <a:pPr marL="3357245" indent="-918845" algn="l">
              <a:buSzPct val="65000"/>
              <a:buBlip>
                <a:blip r:embed="rId2"/>
              </a:buBlip>
            </a:pPr>
            <a:r>
              <a:rPr>
                <a:latin typeface="Calibri" panose="020F0502020204030204" charset="0"/>
                <a:cs typeface="Calibri" panose="020F0502020204030204" charset="0"/>
              </a:rPr>
              <a:t>Javascript</a:t>
            </a:r>
            <a:endParaRPr>
              <a:latin typeface="Calibri" panose="020F0502020204030204" charset="0"/>
              <a:cs typeface="Calibri" panose="020F0502020204030204" charset="0"/>
            </a:endParaRPr>
          </a:p>
          <a:p>
            <a:pPr marL="918845" indent="-918845" algn="l">
              <a:buSzPct val="65000"/>
              <a:buBlip>
                <a:blip r:embed="rId1"/>
              </a:buBlip>
            </a:pPr>
            <a:r>
              <a:rPr>
                <a:latin typeface="Calibri" panose="020F0502020204030204" charset="0"/>
                <a:cs typeface="Calibri" panose="020F0502020204030204" charset="0"/>
              </a:rPr>
              <a:t>   Back-end Stack</a:t>
            </a:r>
            <a:endParaRPr>
              <a:latin typeface="Calibri" panose="020F0502020204030204" charset="0"/>
              <a:cs typeface="Calibri" panose="020F0502020204030204" charset="0"/>
            </a:endParaRPr>
          </a:p>
          <a:p>
            <a:pPr marL="3357245" indent="-918845" algn="l">
              <a:buSzPct val="65000"/>
              <a:buBlip>
                <a:blip r:embed="rId2"/>
              </a:buBlip>
            </a:pPr>
            <a:r>
              <a:rPr>
                <a:latin typeface="Calibri" panose="020F0502020204030204" charset="0"/>
                <a:cs typeface="Calibri" panose="020F0502020204030204" charset="0"/>
              </a:rPr>
              <a:t>PHP</a:t>
            </a:r>
            <a:endParaRPr>
              <a:latin typeface="Calibri" panose="020F0502020204030204" charset="0"/>
              <a:cs typeface="Calibri" panose="020F0502020204030204" charset="0"/>
            </a:endParaRPr>
          </a:p>
          <a:p>
            <a:pPr marL="918845" indent="-918845" algn="l">
              <a:buSzPct val="65000"/>
              <a:buBlip>
                <a:blip r:embed="rId1"/>
              </a:buBlip>
            </a:pPr>
            <a:r>
              <a:rPr>
                <a:latin typeface="Calibri" panose="020F0502020204030204" charset="0"/>
                <a:cs typeface="Calibri" panose="020F0502020204030204" charset="0"/>
              </a:rPr>
              <a:t>   Database</a:t>
            </a:r>
            <a:endParaRPr>
              <a:latin typeface="Calibri" panose="020F0502020204030204" charset="0"/>
              <a:cs typeface="Calibri" panose="020F0502020204030204" charset="0"/>
            </a:endParaRPr>
          </a:p>
          <a:p>
            <a:pPr marL="3357245" indent="-918845" algn="l">
              <a:buSzPct val="65000"/>
              <a:buBlip>
                <a:blip r:embed="rId2"/>
              </a:buBlip>
            </a:pPr>
            <a:r>
              <a:rPr>
                <a:latin typeface="Calibri" panose="020F0502020204030204" charset="0"/>
                <a:cs typeface="Calibri" panose="020F0502020204030204" charset="0"/>
              </a:rPr>
              <a:t>MySQL</a:t>
            </a:r>
            <a:endParaRPr>
              <a:latin typeface="Calibri" panose="020F0502020204030204" charset="0"/>
              <a:cs typeface="Calibri" panose="020F0502020204030204" charset="0"/>
            </a:endParaRPr>
          </a:p>
          <a:p>
            <a:pPr marL="918845" indent="-918845" algn="l">
              <a:buSzPct val="65000"/>
              <a:buBlip>
                <a:blip r:embed="rId1"/>
              </a:buBlip>
            </a:pPr>
            <a:r>
              <a:rPr>
                <a:latin typeface="Calibri" panose="020F0502020204030204" charset="0"/>
                <a:cs typeface="Calibri" panose="020F0502020204030204" charset="0"/>
              </a:rPr>
              <a:t>   API</a:t>
            </a:r>
            <a:endParaRPr>
              <a:latin typeface="Calibri" panose="020F0502020204030204" charset="0"/>
              <a:cs typeface="Calibri" panose="020F0502020204030204" charset="0"/>
            </a:endParaRPr>
          </a:p>
          <a:p>
            <a:pPr marL="3357245" indent="-918845" algn="l">
              <a:buSzPct val="65000"/>
              <a:buBlip>
                <a:blip r:embed="rId2"/>
              </a:buBlip>
            </a:pPr>
            <a:r>
              <a:rPr>
                <a:latin typeface="Calibri" panose="020F0502020204030204" charset="0"/>
                <a:cs typeface="Calibri" panose="020F0502020204030204" charset="0"/>
              </a:rPr>
              <a:t>Spoonacular API</a:t>
            </a:r>
            <a:endParaRPr>
              <a:latin typeface="Calibri" panose="020F0502020204030204" charset="0"/>
              <a:cs typeface="Calibri" panose="020F0502020204030204" charset="0"/>
            </a:endParaRPr>
          </a:p>
          <a:p>
            <a:pPr algn="l"/>
            <a:r>
              <a:rPr>
                <a:latin typeface="Calibri" panose="020F0502020204030204" charset="0"/>
                <a:cs typeface="Calibri" panose="020F0502020204030204" charset="0"/>
              </a:rPr>
              <a:t>                     </a:t>
            </a:r>
            <a:r>
              <a:rPr u="sng">
                <a:latin typeface="Calibri" panose="020F0502020204030204" charset="0"/>
                <a:cs typeface="Calibri" panose="020F0502020204030204" charset="0"/>
              </a:rPr>
              <a:t>https://rapidapi.com/spoonacular/api/recipe-food-nutrition</a:t>
            </a:r>
            <a:endParaRPr u="sng">
              <a:latin typeface="Calibri" panose="020F0502020204030204" charset="0"/>
              <a:cs typeface="Calibri" panose="020F0502020204030204" charset="0"/>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E-R Model"/>
          <p:cNvSpPr txBox="1"/>
          <p:nvPr>
            <p:ph type="title"/>
          </p:nvPr>
        </p:nvSpPr>
        <p:spPr>
          <a:xfrm>
            <a:off x="1344908" y="11461749"/>
            <a:ext cx="22009101" cy="1714501"/>
          </a:xfrm>
          <a:prstGeom prst="rect">
            <a:avLst/>
          </a:prstGeom>
        </p:spPr>
        <p:txBody>
          <a:bodyPr/>
          <a:lstStyle/>
          <a:p>
            <a:r>
              <a:rPr>
                <a:latin typeface="Calibri" panose="020F0502020204030204" charset="0"/>
                <a:cs typeface="Calibri" panose="020F0502020204030204" charset="0"/>
              </a:rPr>
              <a:t>E-R Model </a:t>
            </a:r>
            <a:endParaRPr>
              <a:latin typeface="Calibri" panose="020F0502020204030204" charset="0"/>
              <a:cs typeface="Calibri" panose="020F0502020204030204" charset="0"/>
            </a:endParaRPr>
          </a:p>
        </p:txBody>
      </p:sp>
      <p:pic>
        <p:nvPicPr>
          <p:cNvPr id="164" name="FVtXvu2OrSHBf_ANvNVEg9Bo2gfCqBwZ8MGHogxef7jCk_MwLLdS27t6Q6iD3VcalB2yiqmfprQALtYKAo-dzs4BWrWzttD-M1C-vUL01s_c2mOzOFVyoHmb4ucbYk7cM6kCMl75.jpg" descr="FVtXvu2OrSHBf_ANvNVEg9Bo2gfCqBwZ8MGHogxef7jCk_MwLLdS27t6Q6iD3VcalB2yiqmfprQALtYKAo-dzs4BWrWzttD-M1C-vUL01s_c2mOzOFVyoHmb4ucbYk7cM6kCMl75.jpg"/>
          <p:cNvPicPr>
            <a:picLocks noChangeAspect="1"/>
          </p:cNvPicPr>
          <p:nvPr/>
        </p:nvPicPr>
        <p:blipFill>
          <a:blip r:embed="rId1"/>
          <a:stretch>
            <a:fillRect/>
          </a:stretch>
        </p:blipFill>
        <p:spPr>
          <a:xfrm>
            <a:off x="5027271" y="871717"/>
            <a:ext cx="14644374" cy="10436494"/>
          </a:xfrm>
          <a:prstGeom prst="rect">
            <a:avLst/>
          </a:prstGeom>
          <a:ln w="12700">
            <a:miter lim="400000"/>
            <a:headEnd/>
            <a:tailEnd/>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User Schema"/>
          <p:cNvSpPr txBox="1"/>
          <p:nvPr/>
        </p:nvSpPr>
        <p:spPr>
          <a:xfrm>
            <a:off x="1688520" y="886910"/>
            <a:ext cx="3549701" cy="870510"/>
          </a:xfrm>
          <a:prstGeom prst="rect">
            <a:avLst/>
          </a:prstGeom>
          <a:ln w="12700">
            <a:miter lim="400000"/>
          </a:ln>
        </p:spPr>
        <p:txBody>
          <a:bodyPr wrap="none" lIns="50800" tIns="50800" rIns="50800" bIns="50800" anchor="ctr">
            <a:spAutoFit/>
          </a:bodyPr>
          <a:lstStyle/>
          <a:p>
            <a:r>
              <a:t>User Schema</a:t>
            </a:r>
          </a:p>
        </p:txBody>
      </p:sp>
      <p:pic>
        <p:nvPicPr>
          <p:cNvPr id="167" name="4OEc06iBmu3JMdb3MQM4IjbUNlmK6ulPeQR_B3Y55y6IKx7PDi5QPgiWrDGQkK0v1dZcjL1yRjfsJifnfGqCt7qvKp0GQ_BtAjOZkJxU-zOG_nWzX2cqPimQE2w9mt-R0LbXjmLz.png" descr="4OEc06iBmu3JMdb3MQM4IjbUNlmK6ulPeQR_B3Y55y6IKx7PDi5QPgiWrDGQkK0v1dZcjL1yRjfsJifnfGqCt7qvKp0GQ_BtAjOZkJxU-zOG_nWzX2cqPimQE2w9mt-R0LbXjmLz.png"/>
          <p:cNvPicPr>
            <a:picLocks noChangeAspect="1"/>
          </p:cNvPicPr>
          <p:nvPr/>
        </p:nvPicPr>
        <p:blipFill>
          <a:blip r:embed="rId1"/>
          <a:stretch>
            <a:fillRect/>
          </a:stretch>
        </p:blipFill>
        <p:spPr>
          <a:xfrm>
            <a:off x="682923" y="1893701"/>
            <a:ext cx="12125470" cy="6624584"/>
          </a:xfrm>
          <a:prstGeom prst="rect">
            <a:avLst/>
          </a:prstGeom>
          <a:ln w="12700">
            <a:miter lim="400000"/>
            <a:headEnd/>
            <a:tailEnd/>
          </a:ln>
        </p:spPr>
      </p:pic>
      <p:sp>
        <p:nvSpPr>
          <p:cNvPr id="168" name="Meal Schema"/>
          <p:cNvSpPr txBox="1"/>
          <p:nvPr/>
        </p:nvSpPr>
        <p:spPr>
          <a:xfrm>
            <a:off x="13715305" y="886910"/>
            <a:ext cx="3646120" cy="870510"/>
          </a:xfrm>
          <a:prstGeom prst="rect">
            <a:avLst/>
          </a:prstGeom>
          <a:ln w="12700">
            <a:miter lim="400000"/>
          </a:ln>
        </p:spPr>
        <p:txBody>
          <a:bodyPr wrap="none" lIns="50800" tIns="50800" rIns="50800" bIns="50800" anchor="ctr">
            <a:spAutoFit/>
          </a:bodyPr>
          <a:lstStyle/>
          <a:p>
            <a:r>
              <a:t>Meal Schema</a:t>
            </a:r>
          </a:p>
        </p:txBody>
      </p:sp>
      <p:pic>
        <p:nvPicPr>
          <p:cNvPr id="169" name="uDZaPk8F9knuwaXeS_8ld7ej9rIBKBiTmIvehc4xknIf-P0A-kmqJSK5ilg-JH-cOAQFyFacuH4OZlbnsQj9PI4JNyZMI6nUOXrz3ZrGJ5uaZs5KWOAjcF0hyr7SDwHtXTHnpCpv.png" descr="uDZaPk8F9knuwaXeS_8ld7ej9rIBKBiTmIvehc4xknIf-P0A-kmqJSK5ilg-JH-cOAQFyFacuH4OZlbnsQj9PI4JNyZMI6nUOXrz3ZrGJ5uaZs5KWOAjcF0hyr7SDwHtXTHnpCpv.png"/>
          <p:cNvPicPr>
            <a:picLocks noChangeAspect="1"/>
          </p:cNvPicPr>
          <p:nvPr/>
        </p:nvPicPr>
        <p:blipFill>
          <a:blip r:embed="rId2"/>
          <a:stretch>
            <a:fillRect/>
          </a:stretch>
        </p:blipFill>
        <p:spPr>
          <a:xfrm>
            <a:off x="13154204" y="2274656"/>
            <a:ext cx="10141156" cy="5862675"/>
          </a:xfrm>
          <a:prstGeom prst="rect">
            <a:avLst/>
          </a:prstGeom>
          <a:ln w="12700">
            <a:miter lim="400000"/>
            <a:headEnd/>
            <a:tailEnd/>
          </a:ln>
        </p:spPr>
      </p:pic>
      <p:pic>
        <p:nvPicPr>
          <p:cNvPr id="170" name="HPh9O9vd2YPV04gfpHWBOgKDdGPHE0DYjK9RTxIlvgEu3QTn1fcf8rYKlMN-P-iwqia5aaAYJmh1fflOO9D6I7BGnf30Low3w1YM-mISMBWA-_o9nOZi7sYu88_I9vnrGVL5lbmg.png" descr="HPh9O9vd2YPV04gfpHWBOgKDdGPHE0DYjK9RTxIlvgEu3QTn1fcf8rYKlMN-P-iwqia5aaAYJmh1fflOO9D6I7BGnf30Low3w1YM-mISMBWA-_o9nOZi7sYu88_I9vnrGVL5lbmg.png"/>
          <p:cNvPicPr>
            <a:picLocks noChangeAspect="1"/>
          </p:cNvPicPr>
          <p:nvPr/>
        </p:nvPicPr>
        <p:blipFill>
          <a:blip r:embed="rId3"/>
          <a:stretch>
            <a:fillRect/>
          </a:stretch>
        </p:blipFill>
        <p:spPr>
          <a:xfrm>
            <a:off x="3254929" y="10780118"/>
            <a:ext cx="14497668" cy="2035056"/>
          </a:xfrm>
          <a:prstGeom prst="rect">
            <a:avLst/>
          </a:prstGeom>
          <a:ln w="12700">
            <a:miter lim="400000"/>
            <a:headEnd/>
            <a:tailEnd/>
          </a:ln>
        </p:spPr>
      </p:pic>
      <p:sp>
        <p:nvSpPr>
          <p:cNvPr id="171" name="Intolerance Schema"/>
          <p:cNvSpPr txBox="1"/>
          <p:nvPr/>
        </p:nvSpPr>
        <p:spPr>
          <a:xfrm>
            <a:off x="3862860" y="9689863"/>
            <a:ext cx="5332122" cy="1657910"/>
          </a:xfrm>
          <a:prstGeom prst="rect">
            <a:avLst/>
          </a:prstGeom>
          <a:ln w="12700">
            <a:miter lim="400000"/>
          </a:ln>
        </p:spPr>
        <p:txBody>
          <a:bodyPr wrap="none" lIns="50800" tIns="50800" rIns="50800" bIns="50800" anchor="ctr">
            <a:spAutoFit/>
          </a:bodyPr>
          <a:lstStyle/>
          <a:p>
            <a:r>
              <a:t>Intolerance Schema</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3" name="LPOTYIz2o_MGEgUyUm-YOJf6PQicUJO-y9WmTBpw4Swek180GydeH3qm2Cn5EElxOmKjBhkxXLB3fK4PPMFveuWB7XJzhAN-ExmX16DpbfWSkgizQRt_lq2IgpPqAE9PT2Zt5QdE.png" descr="LPOTYIz2o_MGEgUyUm-YOJf6PQicUJO-y9WmTBpw4Swek180GydeH3qm2Cn5EElxOmKjBhkxXLB3fK4PPMFveuWB7XJzhAN-ExmX16DpbfWSkgizQRt_lq2IgpPqAE9PT2Zt5QdE.png"/>
          <p:cNvPicPr/>
          <p:nvPr>
            <p:ph type="pic" idx="21"/>
          </p:nvPr>
        </p:nvPicPr>
        <p:blipFill>
          <a:blip r:embed="rId1"/>
          <a:stretch>
            <a:fillRect/>
          </a:stretch>
        </p:blipFill>
        <p:spPr>
          <a:xfrm>
            <a:off x="12458700" y="7108818"/>
            <a:ext cx="10820400" cy="5562601"/>
          </a:xfrm>
          <a:prstGeom prst="rect">
            <a:avLst/>
          </a:prstGeom>
        </p:spPr>
      </p:pic>
      <p:pic>
        <p:nvPicPr>
          <p:cNvPr id="174" name="ZtkTZEOtBNEszocQScPhRkldk7Y5aIO0qVe88jO3sJV-SKa6jhOiwNgjOMg76tDFEXho-KSs3wE_XktcFt5lyT7iI77stf9L-rV49CD3qdDYyH3LKqjVhA1rbkNTia9nCkqK57Br.png" descr="ZtkTZEOtBNEszocQScPhRkldk7Y5aIO0qVe88jO3sJV-SKa6jhOiwNgjOMg76tDFEXho-KSs3wE_XktcFt5lyT7iI77stf9L-rV49CD3qdDYyH3LKqjVhA1rbkNTia9nCkqK57Br.png"/>
          <p:cNvPicPr/>
          <p:nvPr>
            <p:ph type="pic" idx="22"/>
          </p:nvPr>
        </p:nvPicPr>
        <p:blipFill>
          <a:blip r:embed="rId2"/>
          <a:stretch>
            <a:fillRect/>
          </a:stretch>
        </p:blipFill>
        <p:spPr>
          <a:xfrm>
            <a:off x="12466253" y="1018770"/>
            <a:ext cx="10820401" cy="5562601"/>
          </a:xfrm>
          <a:prstGeom prst="rect">
            <a:avLst/>
          </a:prstGeom>
        </p:spPr>
      </p:pic>
      <p:pic>
        <p:nvPicPr>
          <p:cNvPr id="175" name="0uf_cRaTKgZzYoIdX-8YVwsflv4vncPA94mHTPq1VrJfk8lUbS1Cd-WFsNrf11I98Rnbb1yu47XnCPpOLUX3VmbIXxGZ9BjXybd1wYjLzOEquv_6gsolxEvaGWsfTDpIDNVHu-2W.png" descr="0uf_cRaTKgZzYoIdX-8YVwsflv4vncPA94mHTPq1VrJfk8lUbS1Cd-WFsNrf11I98Rnbb1yu47XnCPpOLUX3VmbIXxGZ9BjXybd1wYjLzOEquv_6gsolxEvaGWsfTDpIDNVHu-2W.png"/>
          <p:cNvPicPr/>
          <p:nvPr>
            <p:ph type="pic" idx="23"/>
          </p:nvPr>
        </p:nvPicPr>
        <p:blipFill>
          <a:blip r:embed="rId3"/>
          <a:stretch>
            <a:fillRect/>
          </a:stretch>
        </p:blipFill>
        <p:spPr>
          <a:xfrm>
            <a:off x="1028700" y="1027611"/>
            <a:ext cx="10896601" cy="11658601"/>
          </a:xfrm>
          <a:prstGeom prst="rect">
            <a:avLst/>
          </a:prstGeom>
        </p:spPr>
      </p:pic>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8.png"/></Relationships>
</file>

<file path=ppt/theme/_rels/theme2.xml.rels><?xml version="1.0" encoding="UTF-8" standalone="yes"?>
<Relationships xmlns="http://schemas.openxmlformats.org/package/2006/relationships"><Relationship Id="rId1" Type="http://schemas.openxmlformats.org/officeDocument/2006/relationships/image" Target="../media/image8.png"/></Relationships>
</file>

<file path=ppt/theme/theme1.xml><?xml version="1.0" encoding="utf-8"?>
<a:theme xmlns:a="http://schemas.openxmlformats.org/drawingml/2006/main" name="New_Template6">
  <a:themeElements>
    <a:clrScheme name="New_Template6">
      <a:dk1>
        <a:srgbClr val="000000"/>
      </a:dk1>
      <a:lt1>
        <a:srgbClr val="EEEEEE"/>
      </a:lt1>
      <a:dk2>
        <a:srgbClr val="3E4044"/>
      </a:dk2>
      <a:lt2>
        <a:srgbClr val="DCDDE0"/>
      </a:lt2>
      <a:accent1>
        <a:srgbClr val="0AB8BF"/>
      </a:accent1>
      <a:accent2>
        <a:srgbClr val="82B21C"/>
      </a:accent2>
      <a:accent3>
        <a:srgbClr val="E6A629"/>
      </a:accent3>
      <a:accent4>
        <a:srgbClr val="E86F1B"/>
      </a:accent4>
      <a:accent5>
        <a:srgbClr val="C4411D"/>
      </a:accent5>
      <a:accent6>
        <a:srgbClr val="795B8C"/>
      </a:accent6>
      <a:hlink>
        <a:srgbClr val="0000FF"/>
      </a:hlink>
      <a:folHlink>
        <a:srgbClr val="FF00FF"/>
      </a:folHlink>
    </a:clrScheme>
    <a:fontScheme name="New_Template6">
      <a:majorFont>
        <a:latin typeface="Superclarendon Regular"/>
        <a:ea typeface="Superclarendon Regular"/>
        <a:cs typeface="Superclarendon Regular"/>
      </a:majorFont>
      <a:minorFont>
        <a:latin typeface="Superclarendon Regular"/>
        <a:ea typeface="Superclarendon Regular"/>
        <a:cs typeface="Superclarendon Regular"/>
      </a:minorFont>
    </a:fontScheme>
    <a:fmtScheme name="New_Template6">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4200" b="0" i="0" u="none" strike="noStrike" cap="none" spc="0" normalizeH="0" baseline="0">
            <a:ln>
              <a:noFill/>
            </a:ln>
            <a:solidFill>
              <a:srgbClr val="EEEEEE"/>
            </a:solidFill>
            <a:effectLst>
              <a:outerShdw blurRad="25400" dist="25400" dir="2388334" rotWithShape="0">
                <a:srgbClr val="000000">
                  <a:alpha val="79310"/>
                </a:srgbClr>
              </a:outerShdw>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a:noFill/>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New_Template6">
  <a:themeElements>
    <a:clrScheme name="New_Template6">
      <a:dk1>
        <a:srgbClr val="000000"/>
      </a:dk1>
      <a:lt1>
        <a:srgbClr val="FFFFFF"/>
      </a:lt1>
      <a:dk2>
        <a:srgbClr val="3E4044"/>
      </a:dk2>
      <a:lt2>
        <a:srgbClr val="DCDDE0"/>
      </a:lt2>
      <a:accent1>
        <a:srgbClr val="0AB8BF"/>
      </a:accent1>
      <a:accent2>
        <a:srgbClr val="82B21C"/>
      </a:accent2>
      <a:accent3>
        <a:srgbClr val="E6A629"/>
      </a:accent3>
      <a:accent4>
        <a:srgbClr val="E86F1B"/>
      </a:accent4>
      <a:accent5>
        <a:srgbClr val="C4411D"/>
      </a:accent5>
      <a:accent6>
        <a:srgbClr val="795B8C"/>
      </a:accent6>
      <a:hlink>
        <a:srgbClr val="0000FF"/>
      </a:hlink>
      <a:folHlink>
        <a:srgbClr val="FF00FF"/>
      </a:folHlink>
    </a:clrScheme>
    <a:fontScheme name="New_Template6">
      <a:majorFont>
        <a:latin typeface="Superclarendon Regular"/>
        <a:ea typeface="Superclarendon Regular"/>
        <a:cs typeface="Superclarendon Regular"/>
      </a:majorFont>
      <a:minorFont>
        <a:latin typeface="Superclarendon Regular"/>
        <a:ea typeface="Superclarendon Regular"/>
        <a:cs typeface="Superclarendon Regular"/>
      </a:minorFont>
    </a:fontScheme>
    <a:fmtScheme name="New_Template6">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4200" b="0" i="0" u="none" strike="noStrike" cap="none" spc="0" normalizeH="0" baseline="0">
            <a:ln>
              <a:noFill/>
            </a:ln>
            <a:solidFill>
              <a:srgbClr val="EEEEEE"/>
            </a:solidFill>
            <a:effectLst>
              <a:outerShdw blurRad="25400" dist="25400" dir="2388334" rotWithShape="0">
                <a:srgbClr val="000000">
                  <a:alpha val="79310"/>
                </a:srgbClr>
              </a:outerShdw>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a:noFill/>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5200" b="0" i="0" u="none" strike="noStrike" cap="none" spc="0" normalizeH="0" baseline="0">
            <a:ln>
              <a:noFill/>
            </a:ln>
            <a:solidFill>
              <a:srgbClr val="EEEEEE"/>
            </a:solidFill>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2254</Words>
  <Application>WPS Presentation</Application>
  <PresentationFormat/>
  <Paragraphs>64</Paragraphs>
  <Slides>14</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14</vt:i4>
      </vt:variant>
    </vt:vector>
  </HeadingPairs>
  <TitlesOfParts>
    <vt:vector size="29" baseType="lpstr">
      <vt:lpstr>Arial</vt:lpstr>
      <vt:lpstr>SimSun</vt:lpstr>
      <vt:lpstr>Wingdings</vt:lpstr>
      <vt:lpstr>Helvetica Neue Bold Condensed</vt:lpstr>
      <vt:lpstr>Helvetica</vt:lpstr>
      <vt:lpstr>Superclarendon Regular</vt:lpstr>
      <vt:lpstr>Alex Brush</vt:lpstr>
      <vt:lpstr>Helvetica Neue</vt:lpstr>
      <vt:lpstr>Georgia</vt:lpstr>
      <vt:lpstr>Times Roman</vt:lpstr>
      <vt:lpstr>Microsoft YaHei</vt:lpstr>
      <vt:lpstr>Arial Unicode MS</vt:lpstr>
      <vt:lpstr>Superclarendon Regular</vt:lpstr>
      <vt:lpstr>Calibri</vt:lpstr>
      <vt:lpstr>New_Template6</vt:lpstr>
      <vt:lpstr>ITE-1008_B2_11</vt:lpstr>
      <vt:lpstr>ABSTRACT</vt:lpstr>
      <vt:lpstr>INTRODUCTION</vt:lpstr>
      <vt:lpstr>Process-Flow Diagram</vt:lpstr>
      <vt:lpstr>Website Architecture</vt:lpstr>
      <vt:lpstr>PowerPoint 演示文稿</vt:lpstr>
      <vt:lpstr>E-R Model </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ITE-1008_B2_11</dc:title>
  <dc:creator/>
  <cp:lastModifiedBy>google1598783365</cp:lastModifiedBy>
  <cp:revision>2</cp:revision>
  <dcterms:created xsi:type="dcterms:W3CDTF">2020-11-03T18:15:10Z</dcterms:created>
  <dcterms:modified xsi:type="dcterms:W3CDTF">2020-11-03T18:15:48Z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1033-11.2.0.9718</vt:lpwstr>
  </property>
</Properties>
</file>